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  <p:sldMasterId id="2147484516" r:id="rId7"/>
    <p:sldMasterId id="2147484536" r:id="rId8"/>
  </p:sldMasterIdLst>
  <p:notesMasterIdLst>
    <p:notesMasterId r:id="rId122"/>
  </p:notesMasterIdLst>
  <p:handoutMasterIdLst>
    <p:handoutMasterId r:id="rId123"/>
  </p:handoutMasterIdLst>
  <p:sldIdLst>
    <p:sldId id="1520" r:id="rId9"/>
    <p:sldId id="1548" r:id="rId10"/>
    <p:sldId id="1640" r:id="rId11"/>
    <p:sldId id="1641" r:id="rId12"/>
    <p:sldId id="1706" r:id="rId13"/>
    <p:sldId id="1772" r:id="rId14"/>
    <p:sldId id="1686" r:id="rId15"/>
    <p:sldId id="1687" r:id="rId16"/>
    <p:sldId id="1712" r:id="rId17"/>
    <p:sldId id="1688" r:id="rId18"/>
    <p:sldId id="1708" r:id="rId19"/>
    <p:sldId id="1714" r:id="rId20"/>
    <p:sldId id="1715" r:id="rId21"/>
    <p:sldId id="1716" r:id="rId22"/>
    <p:sldId id="1717" r:id="rId23"/>
    <p:sldId id="1713" r:id="rId24"/>
    <p:sldId id="1709" r:id="rId25"/>
    <p:sldId id="1718" r:id="rId26"/>
    <p:sldId id="1719" r:id="rId27"/>
    <p:sldId id="1720" r:id="rId28"/>
    <p:sldId id="1721" r:id="rId29"/>
    <p:sldId id="1723" r:id="rId30"/>
    <p:sldId id="1710" r:id="rId31"/>
    <p:sldId id="1724" r:id="rId32"/>
    <p:sldId id="1725" r:id="rId33"/>
    <p:sldId id="1726" r:id="rId34"/>
    <p:sldId id="1728" r:id="rId35"/>
    <p:sldId id="1729" r:id="rId36"/>
    <p:sldId id="1730" r:id="rId37"/>
    <p:sldId id="1731" r:id="rId38"/>
    <p:sldId id="1711" r:id="rId39"/>
    <p:sldId id="1732" r:id="rId40"/>
    <p:sldId id="1733" r:id="rId41"/>
    <p:sldId id="1734" r:id="rId42"/>
    <p:sldId id="1735" r:id="rId43"/>
    <p:sldId id="1769" r:id="rId44"/>
    <p:sldId id="1765" r:id="rId45"/>
    <p:sldId id="1644" r:id="rId46"/>
    <p:sldId id="1763" r:id="rId47"/>
    <p:sldId id="1642" r:id="rId48"/>
    <p:sldId id="1675" r:id="rId49"/>
    <p:sldId id="1643" r:id="rId50"/>
    <p:sldId id="1650" r:id="rId51"/>
    <p:sldId id="1646" r:id="rId52"/>
    <p:sldId id="1651" r:id="rId53"/>
    <p:sldId id="1653" r:id="rId54"/>
    <p:sldId id="1648" r:id="rId55"/>
    <p:sldId id="1652" r:id="rId56"/>
    <p:sldId id="1654" r:id="rId57"/>
    <p:sldId id="1649" r:id="rId58"/>
    <p:sldId id="1655" r:id="rId59"/>
    <p:sldId id="1656" r:id="rId60"/>
    <p:sldId id="1657" r:id="rId61"/>
    <p:sldId id="1658" r:id="rId62"/>
    <p:sldId id="1660" r:id="rId63"/>
    <p:sldId id="1685" r:id="rId64"/>
    <p:sldId id="1667" r:id="rId65"/>
    <p:sldId id="1668" r:id="rId66"/>
    <p:sldId id="1669" r:id="rId67"/>
    <p:sldId id="1670" r:id="rId68"/>
    <p:sldId id="1647" r:id="rId69"/>
    <p:sldId id="1661" r:id="rId70"/>
    <p:sldId id="1662" r:id="rId71"/>
    <p:sldId id="1663" r:id="rId72"/>
    <p:sldId id="1676" r:id="rId73"/>
    <p:sldId id="1673" r:id="rId74"/>
    <p:sldId id="1664" r:id="rId75"/>
    <p:sldId id="1665" r:id="rId76"/>
    <p:sldId id="1666" r:id="rId77"/>
    <p:sldId id="1677" r:id="rId78"/>
    <p:sldId id="1678" r:id="rId79"/>
    <p:sldId id="1672" r:id="rId80"/>
    <p:sldId id="1699" r:id="rId81"/>
    <p:sldId id="1700" r:id="rId82"/>
    <p:sldId id="1671" r:id="rId83"/>
    <p:sldId id="1674" r:id="rId84"/>
    <p:sldId id="1680" r:id="rId85"/>
    <p:sldId id="1679" r:id="rId86"/>
    <p:sldId id="1681" r:id="rId87"/>
    <p:sldId id="1684" r:id="rId88"/>
    <p:sldId id="1682" r:id="rId89"/>
    <p:sldId id="1701" r:id="rId90"/>
    <p:sldId id="1736" r:id="rId91"/>
    <p:sldId id="1738" r:id="rId92"/>
    <p:sldId id="1739" r:id="rId93"/>
    <p:sldId id="1741" r:id="rId94"/>
    <p:sldId id="1742" r:id="rId95"/>
    <p:sldId id="1743" r:id="rId96"/>
    <p:sldId id="1744" r:id="rId97"/>
    <p:sldId id="1745" r:id="rId98"/>
    <p:sldId id="1746" r:id="rId99"/>
    <p:sldId id="1747" r:id="rId100"/>
    <p:sldId id="1768" r:id="rId101"/>
    <p:sldId id="1766" r:id="rId102"/>
    <p:sldId id="1702" r:id="rId103"/>
    <p:sldId id="1764" r:id="rId104"/>
    <p:sldId id="1748" r:id="rId105"/>
    <p:sldId id="1749" r:id="rId106"/>
    <p:sldId id="1753" r:id="rId107"/>
    <p:sldId id="1751" r:id="rId108"/>
    <p:sldId id="1750" r:id="rId109"/>
    <p:sldId id="1754" r:id="rId110"/>
    <p:sldId id="1755" r:id="rId111"/>
    <p:sldId id="1756" r:id="rId112"/>
    <p:sldId id="1757" r:id="rId113"/>
    <p:sldId id="1758" r:id="rId114"/>
    <p:sldId id="1759" r:id="rId115"/>
    <p:sldId id="1760" r:id="rId116"/>
    <p:sldId id="1762" r:id="rId117"/>
    <p:sldId id="1761" r:id="rId118"/>
    <p:sldId id="1771" r:id="rId119"/>
    <p:sldId id="1770" r:id="rId120"/>
    <p:sldId id="1547" r:id="rId1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520"/>
            <p14:sldId id="1548"/>
            <p14:sldId id="1640"/>
          </p14:sldIdLst>
        </p14:section>
        <p14:section name="Scenario overview" id="{DE6E2E6F-C4F9-D64C-8ABA-CAC1CC68EC52}">
          <p14:sldIdLst>
            <p14:sldId id="1641"/>
          </p14:sldIdLst>
        </p14:section>
        <p14:section name="Technology overview" id="{B63E11F3-4FBF-F84D-AA29-D094B5D57508}">
          <p14:sldIdLst>
            <p14:sldId id="1706"/>
            <p14:sldId id="1772"/>
            <p14:sldId id="1686"/>
            <p14:sldId id="1687"/>
            <p14:sldId id="1712"/>
            <p14:sldId id="1688"/>
            <p14:sldId id="1708"/>
            <p14:sldId id="1714"/>
            <p14:sldId id="1715"/>
            <p14:sldId id="1716"/>
            <p14:sldId id="1717"/>
            <p14:sldId id="1713"/>
            <p14:sldId id="1709"/>
            <p14:sldId id="1718"/>
            <p14:sldId id="1719"/>
            <p14:sldId id="1720"/>
            <p14:sldId id="1721"/>
            <p14:sldId id="1723"/>
            <p14:sldId id="1710"/>
            <p14:sldId id="1724"/>
            <p14:sldId id="1725"/>
            <p14:sldId id="1726"/>
            <p14:sldId id="1728"/>
            <p14:sldId id="1729"/>
            <p14:sldId id="1730"/>
            <p14:sldId id="1731"/>
            <p14:sldId id="1711"/>
            <p14:sldId id="1732"/>
            <p14:sldId id="1733"/>
            <p14:sldId id="1734"/>
            <p14:sldId id="1735"/>
            <p14:sldId id="1769"/>
          </p14:sldIdLst>
        </p14:section>
        <p14:section name="Deployment" id="{4398AD60-4808-FC4E-A1BF-E28E54CA79BF}">
          <p14:sldIdLst>
            <p14:sldId id="1765"/>
            <p14:sldId id="1644"/>
            <p14:sldId id="1763"/>
            <p14:sldId id="1642"/>
            <p14:sldId id="1675"/>
            <p14:sldId id="1643"/>
            <p14:sldId id="1650"/>
            <p14:sldId id="1646"/>
            <p14:sldId id="1651"/>
            <p14:sldId id="1653"/>
            <p14:sldId id="1648"/>
            <p14:sldId id="1652"/>
            <p14:sldId id="1654"/>
            <p14:sldId id="1649"/>
            <p14:sldId id="1655"/>
            <p14:sldId id="1656"/>
            <p14:sldId id="1657"/>
            <p14:sldId id="1658"/>
            <p14:sldId id="1660"/>
            <p14:sldId id="1685"/>
            <p14:sldId id="1667"/>
            <p14:sldId id="1668"/>
            <p14:sldId id="1669"/>
            <p14:sldId id="1670"/>
            <p14:sldId id="1647"/>
            <p14:sldId id="1661"/>
            <p14:sldId id="1662"/>
            <p14:sldId id="1663"/>
            <p14:sldId id="1676"/>
            <p14:sldId id="1673"/>
            <p14:sldId id="1664"/>
            <p14:sldId id="1665"/>
            <p14:sldId id="1666"/>
            <p14:sldId id="1677"/>
            <p14:sldId id="1678"/>
            <p14:sldId id="1672"/>
            <p14:sldId id="1699"/>
            <p14:sldId id="1700"/>
            <p14:sldId id="1671"/>
            <p14:sldId id="1674"/>
            <p14:sldId id="1680"/>
            <p14:sldId id="1679"/>
            <p14:sldId id="1681"/>
            <p14:sldId id="1684"/>
            <p14:sldId id="1682"/>
          </p14:sldIdLst>
        </p14:section>
        <p14:section name="Importing API into APIM" id="{663AC7C1-644E-A74F-B32F-93F355807C59}">
          <p14:sldIdLst>
            <p14:sldId id="1701"/>
            <p14:sldId id="1736"/>
            <p14:sldId id="1738"/>
            <p14:sldId id="1739"/>
            <p14:sldId id="1741"/>
            <p14:sldId id="1742"/>
            <p14:sldId id="1743"/>
            <p14:sldId id="1744"/>
            <p14:sldId id="1745"/>
            <p14:sldId id="1746"/>
            <p14:sldId id="1747"/>
            <p14:sldId id="1768"/>
          </p14:sldIdLst>
        </p14:section>
        <p14:section name="Integration and workflow" id="{1C452E00-B27D-1140-AFDA-C38C4CD9D966}">
          <p14:sldIdLst>
            <p14:sldId id="1766"/>
            <p14:sldId id="1702"/>
            <p14:sldId id="1764"/>
            <p14:sldId id="1748"/>
            <p14:sldId id="1749"/>
            <p14:sldId id="1753"/>
            <p14:sldId id="1751"/>
            <p14:sldId id="1750"/>
            <p14:sldId id="1754"/>
            <p14:sldId id="1755"/>
            <p14:sldId id="1756"/>
            <p14:sldId id="1757"/>
            <p14:sldId id="1758"/>
            <p14:sldId id="1759"/>
            <p14:sldId id="1760"/>
          </p14:sldIdLst>
        </p14:section>
        <p14:section name="Testing" id="{758A062F-35BD-A14F-B48D-5CB639A1A060}">
          <p14:sldIdLst>
            <p14:sldId id="1762"/>
            <p14:sldId id="1761"/>
          </p14:sldIdLst>
        </p14:section>
        <p14:section name="Closing" id="{BB00CB64-77A4-4BA9-B0A0-EF2154DA3071}">
          <p14:sldIdLst>
            <p14:sldId id="1771"/>
            <p14:sldId id="1770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0"/>
    <a:srgbClr val="F2F2F2"/>
    <a:srgbClr val="1C1C1C"/>
    <a:srgbClr val="252525"/>
    <a:srgbClr val="008BF0"/>
    <a:srgbClr val="107C10"/>
    <a:srgbClr val="000000"/>
    <a:srgbClr val="FFFFFF"/>
    <a:srgbClr val="0078D7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1" autoAdjust="0"/>
    <p:restoredTop sz="95361" autoAdjust="0"/>
  </p:normalViewPr>
  <p:slideViewPr>
    <p:cSldViewPr>
      <p:cViewPr varScale="1">
        <p:scale>
          <a:sx n="78" d="100"/>
          <a:sy n="78" d="100"/>
        </p:scale>
        <p:origin x="168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88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commentAuthors" Target="commentAuthors.xml"/><Relationship Id="rId129" Type="http://schemas.microsoft.com/office/2016/11/relationships/changesInfo" Target="changesInfos/changesInfo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bbour" userId="c4279823-a7c7-477e-982e-f4145bb0a83d" providerId="ADAL" clId="{3B14710D-300F-4D19-B4EA-1002A366550D}"/>
    <pc:docChg chg="undo redo custSel addSld delSld modSld sldOrd modMainMaster addSection delSection modSection">
      <pc:chgData name="Ahmed Sabbour" userId="c4279823-a7c7-477e-982e-f4145bb0a83d" providerId="ADAL" clId="{3B14710D-300F-4D19-B4EA-1002A366550D}" dt="2017-08-10T11:18:20.639" v="19163" actId="20577"/>
      <pc:docMkLst>
        <pc:docMk/>
      </pc:docMkLst>
      <pc:sldChg chg="addSp delSp modSp ord">
        <pc:chgData name="Ahmed Sabbour" userId="c4279823-a7c7-477e-982e-f4145bb0a83d" providerId="ADAL" clId="{3B14710D-300F-4D19-B4EA-1002A366550D}" dt="2017-08-08T11:25:59.514" v="14361" actId="20577"/>
        <pc:sldMkLst>
          <pc:docMk/>
          <pc:sldMk cId="3791138055" sldId="1520"/>
        </pc:sldMkLst>
        <pc:spChg chg="mod">
          <ac:chgData name="Ahmed Sabbour" userId="c4279823-a7c7-477e-982e-f4145bb0a83d" providerId="ADAL" clId="{3B14710D-300F-4D19-B4EA-1002A366550D}" dt="2017-08-07T08:20:04.531" v="9682" actId="20577"/>
          <ac:spMkLst>
            <pc:docMk/>
            <pc:sldMk cId="3791138055" sldId="1520"/>
            <ac:spMk id="4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2:08:24.574" v="5903" actId="14100"/>
          <ac:spMkLst>
            <pc:docMk/>
            <pc:sldMk cId="3791138055" sldId="1520"/>
            <ac:spMk id="5" creationId="{00000000-0000-0000-0000-000000000000}"/>
          </ac:spMkLst>
        </pc:spChg>
        <pc:spChg chg="add mod">
          <ac:chgData name="Ahmed Sabbour" userId="c4279823-a7c7-477e-982e-f4145bb0a83d" providerId="ADAL" clId="{3B14710D-300F-4D19-B4EA-1002A366550D}" dt="2017-08-02T12:07:21.687" v="5817" actId="14100"/>
          <ac:spMkLst>
            <pc:docMk/>
            <pc:sldMk cId="3791138055" sldId="1520"/>
            <ac:spMk id="9" creationId="{C78FE804-9ED7-41F4-821D-0437F8028BB1}"/>
          </ac:spMkLst>
        </pc:spChg>
        <pc:spChg chg="add mod">
          <ac:chgData name="Ahmed Sabbour" userId="c4279823-a7c7-477e-982e-f4145bb0a83d" providerId="ADAL" clId="{3B14710D-300F-4D19-B4EA-1002A366550D}" dt="2017-08-07T08:19:33.454" v="9655" actId="20577"/>
          <ac:spMkLst>
            <pc:docMk/>
            <pc:sldMk cId="3791138055" sldId="1520"/>
            <ac:spMk id="10" creationId="{7677A12F-5E50-41B2-81CE-B42784A6A798}"/>
          </ac:spMkLst>
        </pc:sp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6" creationId="{0EF82C06-5EAA-41FC-A6A7-C991ACDD793E}"/>
          </ac:picMkLst>
        </pc:pic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7" creationId="{8D4B43B1-F6FB-4C7E-A948-BC40F58086C3}"/>
          </ac:picMkLst>
        </pc:picChg>
        <pc:picChg chg="add del mod">
          <ac:chgData name="Ahmed Sabbour" userId="c4279823-a7c7-477e-982e-f4145bb0a83d" providerId="ADAL" clId="{3B14710D-300F-4D19-B4EA-1002A366550D}" dt="2017-08-02T11:28:43.459" v="5273" actId="478"/>
          <ac:picMkLst>
            <pc:docMk/>
            <pc:sldMk cId="3791138055" sldId="1520"/>
            <ac:picMk id="8" creationId="{21FA8CF5-5F61-4563-8BF4-FB8219C4FC5A}"/>
          </ac:picMkLst>
        </pc:picChg>
      </pc:sldChg>
      <pc:sldChg chg="modSp">
        <pc:chgData name="Ahmed Sabbour" userId="c4279823-a7c7-477e-982e-f4145bb0a83d" providerId="ADAL" clId="{3B14710D-300F-4D19-B4EA-1002A366550D}" dt="2017-08-07T10:17:28.863" v="10633" actId="20577"/>
        <pc:sldMkLst>
          <pc:docMk/>
          <pc:sldMk cId="895908902" sldId="1548"/>
        </pc:sldMkLst>
        <pc:spChg chg="mod">
          <ac:chgData name="Ahmed Sabbour" userId="c4279823-a7c7-477e-982e-f4145bb0a83d" providerId="ADAL" clId="{3B14710D-300F-4D19-B4EA-1002A366550D}" dt="2017-08-07T10:17:28.863" v="10633" actId="20577"/>
          <ac:spMkLst>
            <pc:docMk/>
            <pc:sldMk cId="895908902" sldId="1548"/>
            <ac:spMk id="6" creationId="{00000000-0000-0000-0000-000000000000}"/>
          </ac:spMkLst>
        </pc:spChg>
      </pc:sldChg>
      <pc:sldChg chg="modSp del">
        <pc:chgData name="Ahmed Sabbour" userId="c4279823-a7c7-477e-982e-f4145bb0a83d" providerId="ADAL" clId="{3B14710D-300F-4D19-B4EA-1002A366550D}" dt="2017-07-30T10:31:48.961" v="1859" actId="2696"/>
        <pc:sldMkLst>
          <pc:docMk/>
          <pc:sldMk cId="1212980481" sldId="1549"/>
        </pc:sldMkLst>
        <pc:spChg chg="mod">
          <ac:chgData name="Ahmed Sabbour" userId="c4279823-a7c7-477e-982e-f4145bb0a83d" providerId="ADAL" clId="{3B14710D-300F-4D19-B4EA-1002A366550D}" dt="2017-07-30T09:56:02.422" v="829" actId="20577"/>
          <ac:spMkLst>
            <pc:docMk/>
            <pc:sldMk cId="1212980481" sldId="1549"/>
            <ac:spMk id="3" creationId="{D2B94EA5-EB76-4458-B7A2-132E41E80B7F}"/>
          </ac:spMkLst>
        </pc:spChg>
      </pc:sldChg>
      <pc:sldChg chg="del">
        <pc:chgData name="Ahmed Sabbour" userId="c4279823-a7c7-477e-982e-f4145bb0a83d" providerId="ADAL" clId="{3B14710D-300F-4D19-B4EA-1002A366550D}" dt="2017-07-30T09:15:45.690" v="236" actId="2696"/>
        <pc:sldMkLst>
          <pc:docMk/>
          <pc:sldMk cId="4087735819" sldId="1550"/>
        </pc:sldMkLst>
      </pc:sldChg>
      <pc:sldChg chg="modSp del">
        <pc:chgData name="Ahmed Sabbour" userId="c4279823-a7c7-477e-982e-f4145bb0a83d" providerId="ADAL" clId="{3B14710D-300F-4D19-B4EA-1002A366550D}" dt="2017-07-30T10:31:46.425" v="1858" actId="2696"/>
        <pc:sldMkLst>
          <pc:docMk/>
          <pc:sldMk cId="3597983504" sldId="1551"/>
        </pc:sldMkLst>
        <pc:spChg chg="mod">
          <ac:chgData name="Ahmed Sabbour" userId="c4279823-a7c7-477e-982e-f4145bb0a83d" providerId="ADAL" clId="{3B14710D-300F-4D19-B4EA-1002A366550D}" dt="2017-07-30T10:01:31.886" v="886" actId="20577"/>
          <ac:spMkLst>
            <pc:docMk/>
            <pc:sldMk cId="3597983504" sldId="1551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2T11:15:06.278" v="4878" actId="2696"/>
        <pc:sldMkLst>
          <pc:docMk/>
          <pc:sldMk cId="2544145910" sldId="1552"/>
        </pc:sldMkLst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2" creationId="{BF582027-12F8-4674-81A9-62C3162B70E6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2" creationId="{11E567D8-C8A1-4548-9BDC-A0AB9FA021AC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3" creationId="{C2FDAC3D-2D2C-43E8-BC5A-6A5760E94931}"/>
          </ac:spMkLst>
        </pc:spChg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3" creationId="{B69CCDF7-08C3-4B95-AE4D-83A0B9C74E27}"/>
          </ac:spMkLst>
        </pc:spChg>
        <pc:spChg chg="add mod">
          <ac:chgData name="Ahmed Sabbour" userId="c4279823-a7c7-477e-982e-f4145bb0a83d" providerId="ADAL" clId="{3B14710D-300F-4D19-B4EA-1002A366550D}" dt="2017-07-30T09:08:28.779" v="2" actId="2696"/>
          <ac:spMkLst>
            <pc:docMk/>
            <pc:sldMk cId="2544145910" sldId="1552"/>
            <ac:spMk id="4" creationId="{DC777C22-C9DB-4199-A360-75BA924357FD}"/>
          </ac:spMkLst>
        </pc:spChg>
        <pc:spChg chg="add mod">
          <ac:chgData name="Ahmed Sabbour" userId="c4279823-a7c7-477e-982e-f4145bb0a83d" providerId="ADAL" clId="{3B14710D-300F-4D19-B4EA-1002A366550D}" dt="2017-07-30T10:31:40.071" v="1857" actId="20577"/>
          <ac:spMkLst>
            <pc:docMk/>
            <pc:sldMk cId="2544145910" sldId="1552"/>
            <ac:spMk id="5" creationId="{60618AFA-75E3-43B7-9611-5B543E1A4879}"/>
          </ac:spMkLst>
        </pc:spChg>
      </pc:sldChg>
      <pc:sldChg chg="addSp delSp modSp add">
        <pc:chgData name="Ahmed Sabbour" userId="c4279823-a7c7-477e-982e-f4145bb0a83d" providerId="ADAL" clId="{3B14710D-300F-4D19-B4EA-1002A366550D}" dt="2017-07-30T10:28:44.202" v="1781" actId="20577"/>
        <pc:sldMkLst>
          <pc:docMk/>
          <pc:sldMk cId="2588425227" sldId="1553"/>
        </pc:sldMkLst>
        <pc:spChg chg="mod">
          <ac:chgData name="Ahmed Sabbour" userId="c4279823-a7c7-477e-982e-f4145bb0a83d" providerId="ADAL" clId="{3B14710D-300F-4D19-B4EA-1002A366550D}" dt="2017-07-30T09:13:35.443" v="51" actId="20577"/>
          <ac:spMkLst>
            <pc:docMk/>
            <pc:sldMk cId="2588425227" sldId="1553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7-30T10:28:44.202" v="1781" actId="20577"/>
          <ac:spMkLst>
            <pc:docMk/>
            <pc:sldMk cId="2588425227" sldId="1553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7-30T10:15:09.493" v="1585" actId="20577"/>
          <ac:spMkLst>
            <pc:docMk/>
            <pc:sldMk cId="2588425227" sldId="1553"/>
            <ac:spMk id="4" creationId="{1D50C0C7-7573-471E-97E4-60E6C3CC3673}"/>
          </ac:spMkLst>
        </pc:spChg>
        <pc:spChg chg="add del">
          <ac:chgData name="Ahmed Sabbour" userId="c4279823-a7c7-477e-982e-f4145bb0a83d" providerId="ADAL" clId="{3B14710D-300F-4D19-B4EA-1002A366550D}" dt="2017-07-30T10:15:13.290" v="1587" actId="20577"/>
          <ac:spMkLst>
            <pc:docMk/>
            <pc:sldMk cId="2588425227" sldId="1553"/>
            <ac:spMk id="5" creationId="{7987B8C9-EA19-499E-BD62-9E67D2D8289A}"/>
          </ac:spMkLst>
        </pc:spChg>
      </pc:sldChg>
      <pc:sldChg chg="modSp add">
        <pc:chgData name="Ahmed Sabbour" userId="c4279823-a7c7-477e-982e-f4145bb0a83d" providerId="ADAL" clId="{3B14710D-300F-4D19-B4EA-1002A366550D}" dt="2017-08-07T10:52:59.407" v="10954" actId="13926"/>
        <pc:sldMkLst>
          <pc:docMk/>
          <pc:sldMk cId="3817861014" sldId="1554"/>
        </pc:sldMkLst>
        <pc:spChg chg="mod">
          <ac:chgData name="Ahmed Sabbour" userId="c4279823-a7c7-477e-982e-f4145bb0a83d" providerId="ADAL" clId="{3B14710D-300F-4D19-B4EA-1002A366550D}" dt="2017-07-30T09:20:07.131" v="322" actId="20577"/>
          <ac:spMkLst>
            <pc:docMk/>
            <pc:sldMk cId="3817861014" sldId="155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2:59.407" v="10954" actId="13926"/>
          <ac:spMkLst>
            <pc:docMk/>
            <pc:sldMk cId="3817861014" sldId="1554"/>
            <ac:spMk id="3" creationId="{D2B94EA5-EB76-4458-B7A2-132E41E80B7F}"/>
          </ac:spMkLst>
        </pc:spChg>
      </pc:sldChg>
      <pc:sldChg chg="add del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3160771475" sldId="1555"/>
        </pc:sldMkLst>
      </pc:sldChg>
      <pc:sldChg chg="add del">
        <pc:chgData name="Ahmed Sabbour" userId="c4279823-a7c7-477e-982e-f4145bb0a83d" providerId="ADAL" clId="{3B14710D-300F-4D19-B4EA-1002A366550D}" dt="2017-07-30T09:20:18.418" v="327" actId="2696"/>
        <pc:sldMkLst>
          <pc:docMk/>
          <pc:sldMk cId="3621211150" sldId="1555"/>
        </pc:sldMkLst>
      </pc:sldChg>
      <pc:sldChg chg="add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703794965" sldId="1556"/>
        </pc:sldMkLst>
      </pc:sldChg>
      <pc:sldChg chg="modSp add">
        <pc:chgData name="Ahmed Sabbour" userId="c4279823-a7c7-477e-982e-f4145bb0a83d" providerId="ADAL" clId="{3B14710D-300F-4D19-B4EA-1002A366550D}" dt="2017-08-09T13:08:39.925" v="18756" actId="20577"/>
        <pc:sldMkLst>
          <pc:docMk/>
          <pc:sldMk cId="2066942112" sldId="1557"/>
        </pc:sldMkLst>
        <pc:spChg chg="mod">
          <ac:chgData name="Ahmed Sabbour" userId="c4279823-a7c7-477e-982e-f4145bb0a83d" providerId="ADAL" clId="{3B14710D-300F-4D19-B4EA-1002A366550D}" dt="2017-07-30T09:57:50.001" v="854" actId="20577"/>
          <ac:spMkLst>
            <pc:docMk/>
            <pc:sldMk cId="2066942112" sldId="1557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13:08:39.925" v="18756" actId="20577"/>
          <ac:spMkLst>
            <pc:docMk/>
            <pc:sldMk cId="2066942112" sldId="1557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7-30T10:30:43.763" v="1823" actId="2696"/>
        <pc:sldMkLst>
          <pc:docMk/>
          <pc:sldMk cId="3312066927" sldId="1558"/>
        </pc:sldMkLst>
      </pc:sldChg>
      <pc:sldChg chg="addSp delSp modSp add del">
        <pc:chgData name="Ahmed Sabbour" userId="c4279823-a7c7-477e-982e-f4145bb0a83d" providerId="ADAL" clId="{3B14710D-300F-4D19-B4EA-1002A366550D}" dt="2017-08-07T04:30:35.997" v="6921" actId="2696"/>
        <pc:sldMkLst>
          <pc:docMk/>
          <pc:sldMk cId="831814464" sldId="1559"/>
        </pc:sldMkLst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2" creationId="{5BAF6FA9-F9E1-46FB-8BDE-DBEA957B3700}"/>
          </ac:spMkLst>
        </pc:spChg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3" creationId="{240FB0D0-53E7-439E-9FF0-050C9E772EC2}"/>
          </ac:spMkLst>
        </pc:spChg>
        <pc:spChg chg="add mod">
          <ac:chgData name="Ahmed Sabbour" userId="c4279823-a7c7-477e-982e-f4145bb0a83d" providerId="ADAL" clId="{3B14710D-300F-4D19-B4EA-1002A366550D}" dt="2017-07-30T10:56:23.935" v="1868" actId="20577"/>
          <ac:spMkLst>
            <pc:docMk/>
            <pc:sldMk cId="831814464" sldId="1559"/>
            <ac:spMk id="4" creationId="{53A41CD8-AFCB-474A-AAAD-7FFCBB87C342}"/>
          </ac:spMkLst>
        </pc:spChg>
        <pc:spChg chg="add mod">
          <ac:chgData name="Ahmed Sabbour" userId="c4279823-a7c7-477e-982e-f4145bb0a83d" providerId="ADAL" clId="{3B14710D-300F-4D19-B4EA-1002A366550D}" dt="2017-07-30T10:56:30.153" v="1882" actId="20577"/>
          <ac:spMkLst>
            <pc:docMk/>
            <pc:sldMk cId="831814464" sldId="1559"/>
            <ac:spMk id="5" creationId="{2A6C3B51-5375-484A-B932-7D84B2287761}"/>
          </ac:spMkLst>
        </pc:spChg>
        <pc:spChg chg="add mod">
          <ac:chgData name="Ahmed Sabbour" userId="c4279823-a7c7-477e-982e-f4145bb0a83d" providerId="ADAL" clId="{3B14710D-300F-4D19-B4EA-1002A366550D}" dt="2017-07-30T10:11:24.046" v="1270" actId="20577"/>
          <ac:spMkLst>
            <pc:docMk/>
            <pc:sldMk cId="831814464" sldId="1559"/>
            <ac:spMk id="6" creationId="{0032FA5D-F8B6-4E94-847A-5DAD504E9145}"/>
          </ac:spMkLst>
        </pc:spChg>
      </pc:sldChg>
      <pc:sldChg chg="modSp add del">
        <pc:chgData name="Ahmed Sabbour" userId="c4279823-a7c7-477e-982e-f4145bb0a83d" providerId="ADAL" clId="{3B14710D-300F-4D19-B4EA-1002A366550D}" dt="2017-08-07T04:31:23.876" v="6922" actId="2696"/>
        <pc:sldMkLst>
          <pc:docMk/>
          <pc:sldMk cId="847674525" sldId="1560"/>
        </pc:sldMkLst>
        <pc:spChg chg="mod">
          <ac:chgData name="Ahmed Sabbour" userId="c4279823-a7c7-477e-982e-f4145bb0a83d" providerId="ADAL" clId="{3B14710D-300F-4D19-B4EA-1002A366550D}" dt="2017-07-30T10:11:37.656" v="1300" actId="20577"/>
          <ac:spMkLst>
            <pc:docMk/>
            <pc:sldMk cId="847674525" sldId="1560"/>
            <ac:spMk id="4" creationId="{53A41CD8-AFCB-474A-AAAD-7FFCBB87C342}"/>
          </ac:spMkLst>
        </pc:spChg>
        <pc:spChg chg="mod">
          <ac:chgData name="Ahmed Sabbour" userId="c4279823-a7c7-477e-982e-f4145bb0a83d" providerId="ADAL" clId="{3B14710D-300F-4D19-B4EA-1002A366550D}" dt="2017-07-30T12:36:57.343" v="2348" actId="20577"/>
          <ac:spMkLst>
            <pc:docMk/>
            <pc:sldMk cId="847674525" sldId="1560"/>
            <ac:spMk id="5" creationId="{2A6C3B51-5375-484A-B932-7D84B2287761}"/>
          </ac:spMkLst>
        </pc:spChg>
      </pc:sldChg>
      <pc:sldChg chg="addSp delSp modSp add del">
        <pc:chgData name="Ahmed Sabbour" userId="c4279823-a7c7-477e-982e-f4145bb0a83d" providerId="ADAL" clId="{3B14710D-300F-4D19-B4EA-1002A366550D}" dt="2017-08-07T08:33:14.709" v="10458" actId="2696"/>
        <pc:sldMkLst>
          <pc:docMk/>
          <pc:sldMk cId="2857862455" sldId="1561"/>
        </pc:sldMkLst>
        <pc:spChg chg="add mod">
          <ac:chgData name="Ahmed Sabbour" userId="c4279823-a7c7-477e-982e-f4145bb0a83d" providerId="ADAL" clId="{3B14710D-300F-4D19-B4EA-1002A366550D}" dt="2017-07-30T11:24:19.314" v="1903" actId="20577"/>
          <ac:spMkLst>
            <pc:docMk/>
            <pc:sldMk cId="2857862455" sldId="1561"/>
            <ac:spMk id="2" creationId="{E3D1424F-267E-455B-8F95-41FA6C6D0240}"/>
          </ac:spMkLst>
        </pc:spChg>
        <pc:spChg chg="add mod">
          <ac:chgData name="Ahmed Sabbour" userId="c4279823-a7c7-477e-982e-f4145bb0a83d" providerId="ADAL" clId="{3B14710D-300F-4D19-B4EA-1002A366550D}" dt="2017-07-30T11:30:48.042" v="2188" actId="20577"/>
          <ac:spMkLst>
            <pc:docMk/>
            <pc:sldMk cId="2857862455" sldId="1561"/>
            <ac:spMk id="3" creationId="{97C84566-DB46-4520-A3BE-D915D7E671B2}"/>
          </ac:spMkLst>
        </pc:spChg>
        <pc:spChg chg="add del mod">
          <ac:chgData name="Ahmed Sabbour" userId="c4279823-a7c7-477e-982e-f4145bb0a83d" providerId="ADAL" clId="{3B14710D-300F-4D19-B4EA-1002A366550D}" dt="2017-07-30T11:30:00.868" v="2176" actId="478"/>
          <ac:spMkLst>
            <pc:docMk/>
            <pc:sldMk cId="2857862455" sldId="1561"/>
            <ac:spMk id="4" creationId="{9B55AFFA-D338-4FCC-80D6-ACC09D92A615}"/>
          </ac:spMkLst>
        </pc:spChg>
      </pc:sldChg>
      <pc:sldChg chg="add del">
        <pc:chgData name="Ahmed Sabbour" userId="c4279823-a7c7-477e-982e-f4145bb0a83d" providerId="ADAL" clId="{3B14710D-300F-4D19-B4EA-1002A366550D}" dt="2017-07-30T10:40:56.051" v="1861" actId="2696"/>
        <pc:sldMkLst>
          <pc:docMk/>
          <pc:sldMk cId="3062054787" sldId="1561"/>
        </pc:sldMkLst>
      </pc:sldChg>
      <pc:sldChg chg="modSp add del">
        <pc:chgData name="Ahmed Sabbour" userId="c4279823-a7c7-477e-982e-f4145bb0a83d" providerId="ADAL" clId="{3B14710D-300F-4D19-B4EA-1002A366550D}" dt="2017-08-03T11:11:01.618" v="6412" actId="2696"/>
        <pc:sldMkLst>
          <pc:docMk/>
          <pc:sldMk cId="2958274270" sldId="1562"/>
        </pc:sldMkLst>
        <pc:spChg chg="mod">
          <ac:chgData name="Ahmed Sabbour" userId="c4279823-a7c7-477e-982e-f4145bb0a83d" providerId="ADAL" clId="{3B14710D-300F-4D19-B4EA-1002A366550D}" dt="2017-07-30T11:32:41.829" v="2285" actId="20577"/>
          <ac:spMkLst>
            <pc:docMk/>
            <pc:sldMk cId="2958274270" sldId="1562"/>
            <ac:spMk id="2" creationId="{D17095CD-E766-4C67-BDE0-690566026BEE}"/>
          </ac:spMkLst>
        </pc:spChg>
        <pc:spChg chg="mod">
          <ac:chgData name="Ahmed Sabbour" userId="c4279823-a7c7-477e-982e-f4145bb0a83d" providerId="ADAL" clId="{3B14710D-300F-4D19-B4EA-1002A366550D}" dt="2017-07-30T11:27:29.932" v="2115" actId="20577"/>
          <ac:spMkLst>
            <pc:docMk/>
            <pc:sldMk cId="2958274270" sldId="1562"/>
            <ac:spMk id="4" creationId="{39BC7F84-4F2A-466B-BB44-7C997E081A0C}"/>
          </ac:spMkLst>
        </pc:spChg>
      </pc:sldChg>
      <pc:sldChg chg="delSp add ord modTransition delAnim modNotesTx">
        <pc:chgData name="Ahmed Sabbour" userId="c4279823-a7c7-477e-982e-f4145bb0a83d" providerId="ADAL" clId="{3B14710D-300F-4D19-B4EA-1002A366550D}" dt="2017-07-31T06:01:47.780" v="3436" actId="20577"/>
        <pc:sldMkLst>
          <pc:docMk/>
          <pc:sldMk cId="3433243809" sldId="1563"/>
        </pc:sldMkLst>
        <pc:spChg chg="del">
          <ac:chgData name="Ahmed Sabbour" userId="c4279823-a7c7-477e-982e-f4145bb0a83d" providerId="ADAL" clId="{3B14710D-300F-4D19-B4EA-1002A366550D}" dt="2017-07-31T06:01:27.275" v="3408" actId="478"/>
          <ac:spMkLst>
            <pc:docMk/>
            <pc:sldMk cId="3433243809" sldId="1563"/>
            <ac:spMk id="48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1:30.776" v="3409" actId="478"/>
          <ac:spMkLst>
            <pc:docMk/>
            <pc:sldMk cId="3433243809" sldId="1563"/>
            <ac:spMk id="100" creationId="{00000000-0000-0000-0000-000000000000}"/>
          </ac:spMkLst>
        </pc:spChg>
      </pc:sldChg>
      <pc:sldChg chg="addSp delSp modSp add ord modTransition modAnim modNotesTx">
        <pc:chgData name="Ahmed Sabbour" userId="c4279823-a7c7-477e-982e-f4145bb0a83d" providerId="ADAL" clId="{3B14710D-300F-4D19-B4EA-1002A366550D}" dt="2017-07-31T06:05:04.931" v="3581" actId="20577"/>
        <pc:sldMkLst>
          <pc:docMk/>
          <pc:sldMk cId="2589650822" sldId="1564"/>
        </pc:sldMkLst>
        <pc:spChg chg="del">
          <ac:chgData name="Ahmed Sabbour" userId="c4279823-a7c7-477e-982e-f4145bb0a83d" providerId="ADAL" clId="{3B14710D-300F-4D19-B4EA-1002A366550D}" dt="2017-07-31T06:03:34.677" v="3463" actId="478"/>
          <ac:spMkLst>
            <pc:docMk/>
            <pc:sldMk cId="2589650822" sldId="1564"/>
            <ac:spMk id="48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02:00.878" v="3455" actId="20577"/>
          <ac:spMkLst>
            <pc:docMk/>
            <pc:sldMk cId="2589650822" sldId="1564"/>
            <ac:spMk id="76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3:33.156" v="3462" actId="478"/>
          <ac:spMkLst>
            <pc:docMk/>
            <pc:sldMk cId="2589650822" sldId="1564"/>
            <ac:spMk id="100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7-31T06:02:55.711" v="3460" actId="1076"/>
          <ac:picMkLst>
            <pc:docMk/>
            <pc:sldMk cId="2589650822" sldId="1564"/>
            <ac:picMk id="3" creationId="{4BF81794-E72A-4AC1-905B-2A0C56F1DD5B}"/>
          </ac:picMkLst>
        </pc:picChg>
      </pc:sldChg>
      <pc:sldChg chg="modSp add ord modTransition">
        <pc:chgData name="Ahmed Sabbour" userId="c4279823-a7c7-477e-982e-f4145bb0a83d" providerId="ADAL" clId="{3B14710D-300F-4D19-B4EA-1002A366550D}" dt="2017-08-02T13:23:28.361" v="6009" actId="20577"/>
        <pc:sldMkLst>
          <pc:docMk/>
          <pc:sldMk cId="1921618050" sldId="1565"/>
        </pc:sldMkLst>
        <pc:spChg chg="mod">
          <ac:chgData name="Ahmed Sabbour" userId="c4279823-a7c7-477e-982e-f4145bb0a83d" providerId="ADAL" clId="{3B14710D-300F-4D19-B4EA-1002A366550D}" dt="2017-07-31T06:10:29.802" v="3611" actId="404"/>
          <ac:spMkLst>
            <pc:docMk/>
            <pc:sldMk cId="1921618050" sldId="1565"/>
            <ac:spMk id="6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11:22.977" v="3638" actId="3064"/>
          <ac:spMkLst>
            <pc:docMk/>
            <pc:sldMk cId="1921618050" sldId="1565"/>
            <ac:spMk id="91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3:23:28.361" v="6009" actId="20577"/>
          <ac:spMkLst>
            <pc:docMk/>
            <pc:sldMk cId="1921618050" sldId="1565"/>
            <ac:spMk id="106" creationId="{00000000-0000-0000-0000-000000000000}"/>
          </ac:spMkLst>
        </pc:spChg>
      </pc:sldChg>
      <pc:sldChg chg="modSp add">
        <pc:chgData name="Ahmed Sabbour" userId="c4279823-a7c7-477e-982e-f4145bb0a83d" providerId="ADAL" clId="{3B14710D-300F-4D19-B4EA-1002A366550D}" dt="2017-07-31T05:50:26.663" v="2405" actId="2696"/>
        <pc:sldMkLst>
          <pc:docMk/>
          <pc:sldMk cId="1190692700" sldId="1566"/>
        </pc:sldMkLst>
        <pc:spChg chg="mod">
          <ac:chgData name="Ahmed Sabbour" userId="c4279823-a7c7-477e-982e-f4145bb0a83d" providerId="ADAL" clId="{3B14710D-300F-4D19-B4EA-1002A366550D}" dt="2017-07-31T05:50:26.663" v="2405" actId="2696"/>
          <ac:spMkLst>
            <pc:docMk/>
            <pc:sldMk cId="1190692700" sldId="1566"/>
            <ac:spMk id="2" creationId="{CD871F22-8665-4F70-A5E1-500E39185D7A}"/>
          </ac:spMkLst>
        </pc:spChg>
        <pc:spChg chg="mod">
          <ac:chgData name="Ahmed Sabbour" userId="c4279823-a7c7-477e-982e-f4145bb0a83d" providerId="ADAL" clId="{3B14710D-300F-4D19-B4EA-1002A366550D}" dt="2017-07-31T05:50:18.042" v="2404" actId="20577"/>
          <ac:spMkLst>
            <pc:docMk/>
            <pc:sldMk cId="1190692700" sldId="1566"/>
            <ac:spMk id="4" creationId="{8E7EB68F-88AA-4685-AB14-068E8F5322A9}"/>
          </ac:spMkLst>
        </pc:spChg>
      </pc:sldChg>
      <pc:sldChg chg="addSp delSp modSp add del modTransition modNotesTx">
        <pc:chgData name="Ahmed Sabbour" userId="c4279823-a7c7-477e-982e-f4145bb0a83d" providerId="ADAL" clId="{3B14710D-300F-4D19-B4EA-1002A366550D}" dt="2017-07-31T07:27:15.084" v="4261" actId="2696"/>
        <pc:sldMkLst>
          <pc:docMk/>
          <pc:sldMk cId="3397901528" sldId="1567"/>
        </pc:sldMkLst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2" creationId="{7D9EA354-7BFB-4B34-B8B0-44C5059CAC3C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3" creationId="{6C1BDDAB-FD5C-448E-A062-48EB846B2D98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4" creationId="{AFA2C9DC-FF46-4667-BA7D-6466189F0A62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5" creationId="{362AF0E5-14FC-4F56-80B1-205DE461BD6C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6" creationId="{AEC2512B-824D-40B8-85E0-3B7B2B894BB1}"/>
          </ac:spMkLst>
        </pc:spChg>
        <pc:spChg chg="add mod">
          <ac:chgData name="Ahmed Sabbour" userId="c4279823-a7c7-477e-982e-f4145bb0a83d" providerId="ADAL" clId="{3B14710D-300F-4D19-B4EA-1002A366550D}" dt="2017-07-31T07:06:50.768" v="3679" actId="20577"/>
          <ac:spMkLst>
            <pc:docMk/>
            <pc:sldMk cId="3397901528" sldId="1567"/>
            <ac:spMk id="7" creationId="{114D8BCC-0046-4621-8CB2-DFDB3B444D37}"/>
          </ac:spMkLst>
        </pc:spChg>
        <pc:spChg chg="add mod">
          <ac:chgData name="Ahmed Sabbour" userId="c4279823-a7c7-477e-982e-f4145bb0a83d" providerId="ADAL" clId="{3B14710D-300F-4D19-B4EA-1002A366550D}" dt="2017-07-31T07:07:08.792" v="3722" actId="404"/>
          <ac:spMkLst>
            <pc:docMk/>
            <pc:sldMk cId="3397901528" sldId="1567"/>
            <ac:spMk id="8" creationId="{10D521E3-B654-44E8-995A-F338B99AFBC3}"/>
          </ac:spMkLst>
        </pc:spChg>
      </pc:sldChg>
      <pc:sldChg chg="addSp delSp modSp add ord modNotesTx">
        <pc:chgData name="Ahmed Sabbour" userId="c4279823-a7c7-477e-982e-f4145bb0a83d" providerId="ADAL" clId="{3B14710D-300F-4D19-B4EA-1002A366550D}" dt="2017-08-07T05:26:24.214" v="7480" actId="20577"/>
        <pc:sldMkLst>
          <pc:docMk/>
          <pc:sldMk cId="3312644183" sldId="1568"/>
        </pc:sldMkLst>
        <pc:spChg chg="add mod">
          <ac:chgData name="Ahmed Sabbour" userId="c4279823-a7c7-477e-982e-f4145bb0a83d" providerId="ADAL" clId="{3B14710D-300F-4D19-B4EA-1002A366550D}" dt="2017-08-07T05:26:24.214" v="7480" actId="20577"/>
          <ac:spMkLst>
            <pc:docMk/>
            <pc:sldMk cId="3312644183" sldId="1568"/>
            <ac:spMk id="2" creationId="{2CE6AEDA-EBFC-4F30-AF92-B1E3D5CC5C0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2" creationId="{20C46383-98CD-4625-99F3-32B5228DEF4C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3" creationId="{D277A552-23BC-43EF-B4A9-3DF1DF95C2E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4" creationId="{9999FEBC-5FD1-43D6-939C-E26D880D621A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5" creationId="{FE704149-2D68-4E02-8231-03F0DA25B4E0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6" creationId="{456F23EF-1561-476E-A07A-D2F7DA6FBE22}"/>
          </ac:spMkLst>
        </pc:spChg>
        <pc:spChg chg="add mod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7" creationId="{270E7552-42FA-4E04-9A3C-E35AAFC7BA53}"/>
          </ac:spMkLst>
        </pc:spChg>
        <pc:spChg chg="add del mod">
          <ac:chgData name="Ahmed Sabbour" userId="c4279823-a7c7-477e-982e-f4145bb0a83d" providerId="ADAL" clId="{3B14710D-300F-4D19-B4EA-1002A366550D}" dt="2017-08-07T05:25:45.032" v="7470" actId="404"/>
          <ac:spMkLst>
            <pc:docMk/>
            <pc:sldMk cId="3312644183" sldId="1568"/>
            <ac:spMk id="8" creationId="{81B2F9BC-706F-4901-B031-24DFD2BDE02C}"/>
          </ac:spMkLst>
        </pc:spChg>
        <pc:spChg chg="add del mod">
          <ac:chgData name="Ahmed Sabbour" userId="c4279823-a7c7-477e-982e-f4145bb0a83d" providerId="ADAL" clId="{3B14710D-300F-4D19-B4EA-1002A366550D}" dt="2017-07-31T07:18:11.054" v="3960" actId="20577"/>
          <ac:spMkLst>
            <pc:docMk/>
            <pc:sldMk cId="3312644183" sldId="1568"/>
            <ac:spMk id="9" creationId="{59F86B40-F186-415C-AE8C-01B9FBDCDE1D}"/>
          </ac:spMkLst>
        </pc:spChg>
        <pc:spChg chg="add del">
          <ac:chgData name="Ahmed Sabbour" userId="c4279823-a7c7-477e-982e-f4145bb0a83d" providerId="ADAL" clId="{3B14710D-300F-4D19-B4EA-1002A366550D}" dt="2017-07-31T07:18:10.642" v="3959" actId="20577"/>
          <ac:spMkLst>
            <pc:docMk/>
            <pc:sldMk cId="3312644183" sldId="1568"/>
            <ac:spMk id="10" creationId="{569B135E-5893-4E49-9593-325D87B6E09B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9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4.802" v="7431" actId="26606"/>
          <ac:spMkLst>
            <pc:docMk/>
            <pc:sldMk cId="3312644183" sldId="1568"/>
            <ac:spMk id="2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3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4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5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40.203" v="7435" actId="26606"/>
          <ac:spMkLst>
            <pc:docMk/>
            <pc:sldMk cId="3312644183" sldId="1568"/>
            <ac:spMk id="2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0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1" creationId="{00000000-0000-0000-0000-000000000000}"/>
          </ac:spMkLst>
        </pc:spChg>
        <pc:picChg chg="add mod ord">
          <ac:chgData name="Ahmed Sabbour" userId="c4279823-a7c7-477e-982e-f4145bb0a83d" providerId="ADAL" clId="{3B14710D-300F-4D19-B4EA-1002A366550D}" dt="2017-08-07T05:02:51.676" v="7437" actId="26606"/>
          <ac:picMkLst>
            <pc:docMk/>
            <pc:sldMk cId="3312644183" sldId="1568"/>
            <ac:picMk id="12" creationId="{1A50D097-1A2B-4286-B4F7-1FD20206C3E0}"/>
          </ac:picMkLst>
        </pc:picChg>
        <pc:cxnChg chg="add del">
          <ac:chgData name="Ahmed Sabbour" userId="c4279823-a7c7-477e-982e-f4145bb0a83d" providerId="ADAL" clId="{3B14710D-300F-4D19-B4EA-1002A366550D}" dt="2017-08-07T05:02:40.203" v="7435" actId="26606"/>
          <ac:cxnSpMkLst>
            <pc:docMk/>
            <pc:sldMk cId="3312644183" sldId="1568"/>
            <ac:cxnSpMk id="28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7T07:09:35.889" v="8438" actId="20577"/>
        <pc:sldMkLst>
          <pc:docMk/>
          <pc:sldMk cId="3328283226" sldId="1569"/>
        </pc:sldMkLst>
        <pc:spChg chg="mod">
          <ac:chgData name="Ahmed Sabbour" userId="c4279823-a7c7-477e-982e-f4145bb0a83d" providerId="ADAL" clId="{3B14710D-300F-4D19-B4EA-1002A366550D}" dt="2017-07-31T07:21:11.003" v="3989" actId="20577"/>
          <ac:spMkLst>
            <pc:docMk/>
            <pc:sldMk cId="3328283226" sldId="1569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7:34:25.392" v="4335" actId="20577"/>
          <ac:spMkLst>
            <pc:docMk/>
            <pc:sldMk cId="3328283226" sldId="1569"/>
            <ac:spMk id="8" creationId="{81B2F9BC-706F-4901-B031-24DFD2BDE02C}"/>
          </ac:spMkLst>
        </pc:spChg>
        <pc:grpChg chg="add del mod">
          <ac:chgData name="Ahmed Sabbour" userId="c4279823-a7c7-477e-982e-f4145bb0a83d" providerId="ADAL" clId="{3B14710D-300F-4D19-B4EA-1002A366550D}" dt="2017-07-31T07:21:51.586" v="4011" actId="20577"/>
          <ac:grpSpMkLst>
            <pc:docMk/>
            <pc:sldMk cId="3328283226" sldId="1569"/>
            <ac:grpSpMk id="6" creationId="{BDBAD3A3-67B3-4756-9A56-A81CD1926BFD}"/>
          </ac:grpSpMkLst>
        </pc:grpChg>
        <pc:grpChg chg="add">
          <ac:chgData name="Ahmed Sabbour" userId="c4279823-a7c7-477e-982e-f4145bb0a83d" providerId="ADAL" clId="{3B14710D-300F-4D19-B4EA-1002A366550D}" dt="2017-07-31T07:21:52.945" v="4013" actId="20577"/>
          <ac:grpSpMkLst>
            <pc:docMk/>
            <pc:sldMk cId="3328283226" sldId="1569"/>
            <ac:grpSpMk id="19" creationId="{95FC40EB-D3DA-4D92-B716-74996A18F0DD}"/>
          </ac:grpSpMkLst>
        </pc:grpChg>
        <pc:picChg chg="add del">
          <ac:chgData name="Ahmed Sabbour" userId="c4279823-a7c7-477e-982e-f4145bb0a83d" providerId="ADAL" clId="{3B14710D-300F-4D19-B4EA-1002A366550D}" dt="2017-07-31T07:22:02.231" v="4014" actId="20577"/>
          <ac:picMkLst>
            <pc:docMk/>
            <pc:sldMk cId="3328283226" sldId="1569"/>
            <ac:picMk id="5" creationId="{C4CB8EF0-34F3-4A9B-B4C4-B75979230A9E}"/>
          </ac:picMkLst>
        </pc:picChg>
        <pc:picChg chg="del">
          <ac:chgData name="Ahmed Sabbour" userId="c4279823-a7c7-477e-982e-f4145bb0a83d" providerId="ADAL" clId="{3B14710D-300F-4D19-B4EA-1002A366550D}" dt="2017-07-31T07:21:52.651" v="4012" actId="478"/>
          <ac:picMkLst>
            <pc:docMk/>
            <pc:sldMk cId="3328283226" sldId="1569"/>
            <ac:picMk id="12" creationId="{1A50D097-1A2B-4286-B4F7-1FD20206C3E0}"/>
          </ac:picMkLst>
        </pc:picChg>
        <pc:picChg chg="add del">
          <ac:chgData name="Ahmed Sabbour" userId="c4279823-a7c7-477e-982e-f4145bb0a83d" providerId="ADAL" clId="{3B14710D-300F-4D19-B4EA-1002A366550D}" dt="2017-07-31T07:22:26.548" v="4022" actId="20577"/>
          <ac:picMkLst>
            <pc:docMk/>
            <pc:sldMk cId="3328283226" sldId="1569"/>
            <ac:picMk id="18" creationId="{06426125-44C5-4899-9094-8D182AD922EA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7T05:00:53.974" v="7424" actId="6549"/>
        <pc:sldMkLst>
          <pc:docMk/>
          <pc:sldMk cId="1528709606" sldId="1570"/>
        </pc:sldMkLst>
        <pc:spChg chg="mod">
          <ac:chgData name="Ahmed Sabbour" userId="c4279823-a7c7-477e-982e-f4145bb0a83d" providerId="ADAL" clId="{3B14710D-300F-4D19-B4EA-1002A366550D}" dt="2017-08-03T10:05:08.504" v="6062" actId="20577"/>
          <ac:spMkLst>
            <pc:docMk/>
            <pc:sldMk cId="1528709606" sldId="1570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8-03T10:05:18.688" v="6086" actId="20577"/>
          <ac:spMkLst>
            <pc:docMk/>
            <pc:sldMk cId="1528709606" sldId="1570"/>
            <ac:spMk id="8" creationId="{81B2F9BC-706F-4901-B031-24DFD2BDE02C}"/>
          </ac:spMkLst>
        </pc:spChg>
        <pc:picChg chg="add mod">
          <ac:chgData name="Ahmed Sabbour" userId="c4279823-a7c7-477e-982e-f4145bb0a83d" providerId="ADAL" clId="{3B14710D-300F-4D19-B4EA-1002A366550D}" dt="2017-07-31T07:22:20.747" v="4021" actId="14100"/>
          <ac:picMkLst>
            <pc:docMk/>
            <pc:sldMk cId="1528709606" sldId="1570"/>
            <ac:picMk id="5" creationId="{7306ADAA-73A4-4CD8-97D1-966AA6132266}"/>
          </ac:picMkLst>
        </pc:picChg>
        <pc:picChg chg="add del">
          <ac:chgData name="Ahmed Sabbour" userId="c4279823-a7c7-477e-982e-f4145bb0a83d" providerId="ADAL" clId="{3B14710D-300F-4D19-B4EA-1002A366550D}" dt="2017-07-31T07:22:43.976" v="4026" actId="20577"/>
          <ac:picMkLst>
            <pc:docMk/>
            <pc:sldMk cId="1528709606" sldId="1570"/>
            <ac:picMk id="6" creationId="{3B1F57E4-A2FE-4888-8B73-A1C594B2C355}"/>
          </ac:picMkLst>
        </pc:picChg>
        <pc:picChg chg="del">
          <ac:chgData name="Ahmed Sabbour" userId="c4279823-a7c7-477e-982e-f4145bb0a83d" providerId="ADAL" clId="{3B14710D-300F-4D19-B4EA-1002A366550D}" dt="2017-07-31T07:22:16.283" v="4020" actId="478"/>
          <ac:picMkLst>
            <pc:docMk/>
            <pc:sldMk cId="1528709606" sldId="1570"/>
            <ac:picMk id="12" creationId="{1A50D097-1A2B-4286-B4F7-1FD20206C3E0}"/>
          </ac:picMkLst>
        </pc:picChg>
      </pc:sldChg>
      <pc:sldChg chg="addSp delSp modSp add del">
        <pc:chgData name="Ahmed Sabbour" userId="c4279823-a7c7-477e-982e-f4145bb0a83d" providerId="ADAL" clId="{3B14710D-300F-4D19-B4EA-1002A366550D}" dt="2017-07-31T07:23:00.639" v="4037" actId="2696"/>
        <pc:sldMkLst>
          <pc:docMk/>
          <pc:sldMk cId="3482871186" sldId="1571"/>
        </pc:sldMkLst>
        <pc:picChg chg="del">
          <ac:chgData name="Ahmed Sabbour" userId="c4279823-a7c7-477e-982e-f4145bb0a83d" providerId="ADAL" clId="{3B14710D-300F-4D19-B4EA-1002A366550D}" dt="2017-07-31T07:22:57.219" v="4036" actId="478"/>
          <ac:picMkLst>
            <pc:docMk/>
            <pc:sldMk cId="3482871186" sldId="1571"/>
            <ac:picMk id="5" creationId="{7306ADAA-73A4-4CD8-97D1-966AA6132266}"/>
          </ac:picMkLst>
        </pc:picChg>
        <pc:picChg chg="add mod">
          <ac:chgData name="Ahmed Sabbour" userId="c4279823-a7c7-477e-982e-f4145bb0a83d" providerId="ADAL" clId="{3B14710D-300F-4D19-B4EA-1002A366550D}" dt="2017-07-31T07:22:53.954" v="4035" actId="14100"/>
          <ac:picMkLst>
            <pc:docMk/>
            <pc:sldMk cId="3482871186" sldId="1571"/>
            <ac:picMk id="6" creationId="{8A643E31-FE54-422B-B41E-6E981C6F0827}"/>
          </ac:picMkLst>
        </pc:picChg>
      </pc:sldChg>
      <pc:sldChg chg="modSp add ord modNotesTx">
        <pc:chgData name="Ahmed Sabbour" userId="c4279823-a7c7-477e-982e-f4145bb0a83d" providerId="ADAL" clId="{3B14710D-300F-4D19-B4EA-1002A366550D}" dt="2017-08-07T09:27:45.744" v="10477" actId="6549"/>
        <pc:sldMkLst>
          <pc:docMk/>
          <pc:sldMk cId="3830213782" sldId="1571"/>
        </pc:sldMkLst>
        <pc:spChg chg="mod">
          <ac:chgData name="Ahmed Sabbour" userId="c4279823-a7c7-477e-982e-f4145bb0a83d" providerId="ADAL" clId="{3B14710D-300F-4D19-B4EA-1002A366550D}" dt="2017-07-31T07:23:07.546" v="4055" actId="20577"/>
          <ac:spMkLst>
            <pc:docMk/>
            <pc:sldMk cId="3830213782" sldId="1571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8:51:58.070" v="4550" actId="20577"/>
          <ac:spMkLst>
            <pc:docMk/>
            <pc:sldMk cId="3830213782" sldId="1571"/>
            <ac:spMk id="8" creationId="{81B2F9BC-706F-4901-B031-24DFD2BDE02C}"/>
          </ac:spMkLst>
        </pc:spChg>
      </pc:sldChg>
      <pc:sldChg chg="modSp add del modNotesTx">
        <pc:chgData name="Ahmed Sabbour" userId="c4279823-a7c7-477e-982e-f4145bb0a83d" providerId="ADAL" clId="{3B14710D-300F-4D19-B4EA-1002A366550D}" dt="2017-08-07T11:09:21.319" v="11201" actId="20577"/>
        <pc:sldMkLst>
          <pc:docMk/>
          <pc:sldMk cId="2976848698" sldId="1572"/>
        </pc:sldMkLst>
        <pc:spChg chg="mod">
          <ac:chgData name="Ahmed Sabbour" userId="c4279823-a7c7-477e-982e-f4145bb0a83d" providerId="ADAL" clId="{3B14710D-300F-4D19-B4EA-1002A366550D}" dt="2017-07-31T07:24:10.559" v="4119" actId="20577"/>
          <ac:spMkLst>
            <pc:docMk/>
            <pc:sldMk cId="2976848698" sldId="157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1:09:21.319" v="11201" actId="20577"/>
          <ac:spMkLst>
            <pc:docMk/>
            <pc:sldMk cId="2976848698" sldId="1572"/>
            <ac:spMk id="3" creationId="{D2B94EA5-EB76-4458-B7A2-132E41E80B7F}"/>
          </ac:spMkLst>
        </pc:spChg>
      </pc:sldChg>
      <pc:sldChg chg="addSp delSp modSp add del">
        <pc:chgData name="Ahmed Sabbour" userId="c4279823-a7c7-477e-982e-f4145bb0a83d" providerId="ADAL" clId="{3B14710D-300F-4D19-B4EA-1002A366550D}" dt="2017-07-31T07:27:54.832" v="4268" actId="2696"/>
        <pc:sldMkLst>
          <pc:docMk/>
          <pc:sldMk cId="1656655849" sldId="1573"/>
        </pc:sldMkLst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2" creationId="{02A34E31-7F8E-45A3-8519-E6F10767B9C7}"/>
          </ac:spMkLst>
        </pc:spChg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3" creationId="{1A9000F4-6D8D-4655-A713-C2D040CD4AD6}"/>
          </ac:spMkLst>
        </pc:spChg>
        <pc:spChg chg="add mod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4" creationId="{D0257C3A-8A44-441C-B331-9BE91D0BAA27}"/>
          </ac:spMkLst>
        </pc:spChg>
        <pc:spChg chg="add mod">
          <ac:chgData name="Ahmed Sabbour" userId="c4279823-a7c7-477e-982e-f4145bb0a83d" providerId="ADAL" clId="{3B14710D-300F-4D19-B4EA-1002A366550D}" dt="2017-07-31T07:27:45.210" v="4267" actId="20577"/>
          <ac:spMkLst>
            <pc:docMk/>
            <pc:sldMk cId="1656655849" sldId="1573"/>
            <ac:spMk id="5" creationId="{F18A455A-9871-4837-8706-0148B223E16C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5:34:01.907" v="7565" actId="20577"/>
        <pc:sldMkLst>
          <pc:docMk/>
          <pc:sldMk cId="2285153255" sldId="1573"/>
        </pc:sldMkLst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2" creationId="{C1C055BD-C31E-407A-80F2-502CA72E27AF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3" creationId="{61257AAA-9546-4308-88AF-6ACC66AD28E5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4" creationId="{43C7FCBD-354D-4094-BC99-EB226F1414E7}"/>
          </ac:spMkLst>
        </pc:spChg>
        <pc:spChg chg="add mod">
          <ac:chgData name="Ahmed Sabbour" userId="c4279823-a7c7-477e-982e-f4145bb0a83d" providerId="ADAL" clId="{3B14710D-300F-4D19-B4EA-1002A366550D}" dt="2017-08-07T05:34:01.907" v="7565" actId="20577"/>
          <ac:spMkLst>
            <pc:docMk/>
            <pc:sldMk cId="2285153255" sldId="1573"/>
            <ac:spMk id="6" creationId="{8F3BF8F7-F920-4319-A81E-9B10F775E3A6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3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8-02T09:56:28.681" v="4607" actId="14100"/>
          <ac:picMkLst>
            <pc:docMk/>
            <pc:sldMk cId="2285153255" sldId="1573"/>
            <ac:picMk id="5" creationId="{5A7EEDB8-0374-44C8-A98E-FFEF5B97DF20}"/>
          </ac:picMkLst>
        </pc:picChg>
        <pc:cxnChg chg="add del">
          <ac:chgData name="Ahmed Sabbour" userId="c4279823-a7c7-477e-982e-f4145bb0a83d" providerId="ADAL" clId="{3B14710D-300F-4D19-B4EA-1002A366550D}" dt="2017-08-02T09:55:13.600" v="4599" actId="26606"/>
          <ac:cxnSpMkLst>
            <pc:docMk/>
            <pc:sldMk cId="2285153255" sldId="1573"/>
            <ac:cxnSpMk id="15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8T07:13:11.194" v="13306" actId="20577"/>
        <pc:sldMkLst>
          <pc:docMk/>
          <pc:sldMk cId="1683777212" sldId="1574"/>
        </pc:sldMkLst>
        <pc:spChg chg="mod">
          <ac:chgData name="Ahmed Sabbour" userId="c4279823-a7c7-477e-982e-f4145bb0a83d" providerId="ADAL" clId="{3B14710D-300F-4D19-B4EA-1002A366550D}" dt="2017-08-02T11:02:31.213" v="4687" actId="20577"/>
          <ac:spMkLst>
            <pc:docMk/>
            <pc:sldMk cId="1683777212" sldId="157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13:11.194" v="13306" actId="20577"/>
          <ac:spMkLst>
            <pc:docMk/>
            <pc:sldMk cId="1683777212" sldId="157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2T11:03:09.943" v="4714" actId="20577"/>
          <ac:spMkLst>
            <pc:docMk/>
            <pc:sldMk cId="1683777212" sldId="1574"/>
            <ac:spMk id="4" creationId="{0E173EFE-DEAD-4DF3-A613-B559ACAA8D75}"/>
          </ac:spMkLst>
        </pc:spChg>
      </pc:sldChg>
      <pc:sldChg chg="addSp delSp modSp add del setBg">
        <pc:chgData name="Ahmed Sabbour" userId="c4279823-a7c7-477e-982e-f4145bb0a83d" providerId="ADAL" clId="{3B14710D-300F-4D19-B4EA-1002A366550D}" dt="2017-08-02T11:33:55.231" v="5437" actId="2696"/>
        <pc:sldMkLst>
          <pc:docMk/>
          <pc:sldMk cId="382459371" sldId="1575"/>
        </pc:sldMkLst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2" creationId="{AD978DFA-2618-4ADC-8B6A-A5676081879A}"/>
          </ac:spMkLst>
        </pc:spChg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3" creationId="{BAFB6F05-F2D8-4528-9546-ABE8A98DAAD2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0" creationId="{00000000-0000-0000-0000-000000000000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2" creationId="{00000000-0000-0000-0000-000000000000}"/>
          </ac:spMkLst>
        </pc:spChg>
        <pc:picChg chg="add del">
          <ac:chgData name="Ahmed Sabbour" userId="c4279823-a7c7-477e-982e-f4145bb0a83d" providerId="ADAL" clId="{3B14710D-300F-4D19-B4EA-1002A366550D}" dt="2017-08-02T11:30:20.198" v="5276" actId="478"/>
          <ac:picMkLst>
            <pc:docMk/>
            <pc:sldMk cId="382459371" sldId="1575"/>
            <ac:picMk id="4" creationId="{C05A1EAD-E0E8-4671-9605-17ECC51C749D}"/>
          </ac:picMkLst>
        </pc:picChg>
        <pc:picChg chg="add del mod ord">
          <ac:chgData name="Ahmed Sabbour" userId="c4279823-a7c7-477e-982e-f4145bb0a83d" providerId="ADAL" clId="{3B14710D-300F-4D19-B4EA-1002A366550D}" dt="2017-08-02T11:30:35.535" v="5282" actId="478"/>
          <ac:picMkLst>
            <pc:docMk/>
            <pc:sldMk cId="382459371" sldId="1575"/>
            <ac:picMk id="5" creationId="{8EB96B0F-0174-428F-924F-6F238049A755}"/>
          </ac:picMkLst>
        </pc:picChg>
        <pc:picChg chg="add mod">
          <ac:chgData name="Ahmed Sabbour" userId="c4279823-a7c7-477e-982e-f4145bb0a83d" providerId="ADAL" clId="{3B14710D-300F-4D19-B4EA-1002A366550D}" dt="2017-08-02T11:32:26.834" v="5330" actId="2696"/>
          <ac:picMkLst>
            <pc:docMk/>
            <pc:sldMk cId="382459371" sldId="1575"/>
            <ac:picMk id="6" creationId="{2A6640F6-E941-43CE-80F3-C0227D1035D0}"/>
          </ac:picMkLst>
        </pc:picChg>
        <pc:picChg chg="add mod">
          <ac:chgData name="Ahmed Sabbour" userId="c4279823-a7c7-477e-982e-f4145bb0a83d" providerId="ADAL" clId="{3B14710D-300F-4D19-B4EA-1002A366550D}" dt="2017-08-02T11:33:46.084" v="5436" actId="2696"/>
          <ac:picMkLst>
            <pc:docMk/>
            <pc:sldMk cId="382459371" sldId="1575"/>
            <ac:picMk id="8" creationId="{BE54B168-B772-475E-98D2-AAC0928606F5}"/>
          </ac:picMkLst>
        </pc:picChg>
      </pc:sldChg>
      <pc:sldChg chg="addSp delSp modSp add ord modNotesTx">
        <pc:chgData name="Ahmed Sabbour" userId="c4279823-a7c7-477e-982e-f4145bb0a83d" providerId="ADAL" clId="{3B14710D-300F-4D19-B4EA-1002A366550D}" dt="2017-08-07T06:51:03.877" v="8012" actId="108"/>
        <pc:sldMkLst>
          <pc:docMk/>
          <pc:sldMk cId="1965082908" sldId="1575"/>
        </pc:sldMkLst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2" creationId="{29A1E4E6-68C1-4204-80ED-F86062B23B08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3" creationId="{072A1A17-52A7-4956-ACDB-9A0C8D19F047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4" creationId="{13914992-513C-4162-ABE8-353DF98A7F28}"/>
          </ac:spMkLst>
        </pc:spChg>
        <pc:spChg chg="add mod">
          <ac:chgData name="Ahmed Sabbour" userId="c4279823-a7c7-477e-982e-f4145bb0a83d" providerId="ADAL" clId="{3B14710D-300F-4D19-B4EA-1002A366550D}" dt="2017-08-07T04:29:42.866" v="6920" actId="20577"/>
          <ac:spMkLst>
            <pc:docMk/>
            <pc:sldMk cId="1965082908" sldId="1575"/>
            <ac:spMk id="5" creationId="{731476EB-2F4F-472B-919E-91DF2238E5ED}"/>
          </ac:spMkLst>
        </pc:spChg>
        <pc:spChg chg="add mod">
          <ac:chgData name="Ahmed Sabbour" userId="c4279823-a7c7-477e-982e-f4145bb0a83d" providerId="ADAL" clId="{3B14710D-300F-4D19-B4EA-1002A366550D}" dt="2017-08-07T06:51:03.877" v="8012" actId="108"/>
          <ac:spMkLst>
            <pc:docMk/>
            <pc:sldMk cId="1965082908" sldId="1575"/>
            <ac:spMk id="6" creationId="{5477E456-D46C-4D29-8CF8-8410BFC5E306}"/>
          </ac:spMkLst>
        </pc:spChg>
      </pc:sldChg>
      <pc:sldChg chg="modSp add del ord">
        <pc:chgData name="Ahmed Sabbour" userId="c4279823-a7c7-477e-982e-f4145bb0a83d" providerId="ADAL" clId="{3B14710D-300F-4D19-B4EA-1002A366550D}" dt="2017-08-07T05:26:36.323" v="7481" actId="2696"/>
        <pc:sldMkLst>
          <pc:docMk/>
          <pc:sldMk cId="2150056964" sldId="1576"/>
        </pc:sldMkLst>
        <pc:spChg chg="mod">
          <ac:chgData name="Ahmed Sabbour" userId="c4279823-a7c7-477e-982e-f4145bb0a83d" providerId="ADAL" clId="{3B14710D-300F-4D19-B4EA-1002A366550D}" dt="2017-08-03T10:39:46.949" v="6269" actId="20577"/>
          <ac:spMkLst>
            <pc:docMk/>
            <pc:sldMk cId="2150056964" sldId="1576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3T10:40:02.549" v="6290" actId="20577"/>
          <ac:spMkLst>
            <pc:docMk/>
            <pc:sldMk cId="2150056964" sldId="1576"/>
            <ac:spMk id="6" creationId="{5477E456-D46C-4D29-8CF8-8410BFC5E306}"/>
          </ac:spMkLst>
        </pc:spChg>
      </pc:sldChg>
      <pc:sldChg chg="addSp modSp add ord setBg">
        <pc:chgData name="Ahmed Sabbour" userId="c4279823-a7c7-477e-982e-f4145bb0a83d" providerId="ADAL" clId="{3B14710D-300F-4D19-B4EA-1002A366550D}" dt="2017-08-08T07:28:24.039" v="13526" actId="14100"/>
        <pc:sldMkLst>
          <pc:docMk/>
          <pc:sldMk cId="1737164530" sldId="1577"/>
        </pc:sldMkLst>
        <pc:picChg chg="add mod">
          <ac:chgData name="Ahmed Sabbour" userId="c4279823-a7c7-477e-982e-f4145bb0a83d" providerId="ADAL" clId="{3B14710D-300F-4D19-B4EA-1002A366550D}" dt="2017-08-08T07:28:24.039" v="13526" actId="14100"/>
          <ac:picMkLst>
            <pc:docMk/>
            <pc:sldMk cId="1737164530" sldId="1577"/>
            <ac:picMk id="4" creationId="{4143B7FE-3E29-47A9-8991-83B34A66A9CC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8T07:28:32.945" v="13527" actId="1076"/>
        <pc:sldMkLst>
          <pc:docMk/>
          <pc:sldMk cId="1969162957" sldId="1578"/>
        </pc:sldMkLst>
        <pc:picChg chg="add del mod">
          <ac:chgData name="Ahmed Sabbour" userId="c4279823-a7c7-477e-982e-f4145bb0a83d" providerId="ADAL" clId="{3B14710D-300F-4D19-B4EA-1002A366550D}" dt="2017-08-08T07:25:50.921" v="13484" actId="478"/>
          <ac:picMkLst>
            <pc:docMk/>
            <pc:sldMk cId="1969162957" sldId="1578"/>
            <ac:picMk id="4" creationId="{593AEAAE-7311-4EBA-981F-FCEB71178C14}"/>
          </ac:picMkLst>
        </pc:picChg>
        <pc:picChg chg="add mod">
          <ac:chgData name="Ahmed Sabbour" userId="c4279823-a7c7-477e-982e-f4145bb0a83d" providerId="ADAL" clId="{3B14710D-300F-4D19-B4EA-1002A366550D}" dt="2017-08-08T07:28:32.945" v="13527" actId="1076"/>
          <ac:picMkLst>
            <pc:docMk/>
            <pc:sldMk cId="1969162957" sldId="1578"/>
            <ac:picMk id="5" creationId="{4A718D18-7CC6-493C-81FF-1611E6E8A5F8}"/>
          </ac:picMkLst>
        </pc:picChg>
      </pc:sldChg>
      <pc:sldChg chg="addSp modSp add ord">
        <pc:chgData name="Ahmed Sabbour" userId="c4279823-a7c7-477e-982e-f4145bb0a83d" providerId="ADAL" clId="{3B14710D-300F-4D19-B4EA-1002A366550D}" dt="2017-08-08T07:27:27.028" v="13518" actId="1037"/>
        <pc:sldMkLst>
          <pc:docMk/>
          <pc:sldMk cId="1242339391" sldId="1579"/>
        </pc:sldMkLst>
        <pc:picChg chg="add mod">
          <ac:chgData name="Ahmed Sabbour" userId="c4279823-a7c7-477e-982e-f4145bb0a83d" providerId="ADAL" clId="{3B14710D-300F-4D19-B4EA-1002A366550D}" dt="2017-08-08T07:27:27.028" v="13518" actId="1037"/>
          <ac:picMkLst>
            <pc:docMk/>
            <pc:sldMk cId="1242339391" sldId="1579"/>
            <ac:picMk id="4" creationId="{9BD41BF6-89F4-4BC2-A1C8-39AB966202FB}"/>
          </ac:picMkLst>
        </pc:picChg>
      </pc:sldChg>
      <pc:sldChg chg="addSp delSp modSp add">
        <pc:chgData name="Ahmed Sabbour" userId="c4279823-a7c7-477e-982e-f4145bb0a83d" providerId="ADAL" clId="{3B14710D-300F-4D19-B4EA-1002A366550D}" dt="2017-08-07T05:34:15.958" v="7567" actId="20577"/>
        <pc:sldMkLst>
          <pc:docMk/>
          <pc:sldMk cId="1258768950" sldId="1580"/>
        </pc:sldMkLst>
        <pc:spChg chg="del">
          <ac:chgData name="Ahmed Sabbour" userId="c4279823-a7c7-477e-982e-f4145bb0a83d" providerId="ADAL" clId="{3B14710D-300F-4D19-B4EA-1002A366550D}" dt="2017-08-07T05:33:32.836" v="7494" actId="20577"/>
          <ac:spMkLst>
            <pc:docMk/>
            <pc:sldMk cId="1258768950" sldId="1580"/>
            <ac:spMk id="2" creationId="{D9DECCD2-AD52-4F4A-918D-37FE6EC6CC22}"/>
          </ac:spMkLst>
        </pc:spChg>
        <pc:spChg chg="add mod">
          <ac:chgData name="Ahmed Sabbour" userId="c4279823-a7c7-477e-982e-f4145bb0a83d" providerId="ADAL" clId="{3B14710D-300F-4D19-B4EA-1002A366550D}" dt="2017-08-07T05:34:15.958" v="7567" actId="20577"/>
          <ac:spMkLst>
            <pc:docMk/>
            <pc:sldMk cId="1258768950" sldId="1580"/>
            <ac:spMk id="3" creationId="{7F69C1D4-2556-4D50-AF7D-73950FF30FB7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7T08:15:11.680" v="9597" actId="20577"/>
        <pc:sldMkLst>
          <pc:docMk/>
          <pc:sldMk cId="1578543305" sldId="1581"/>
        </pc:sldMkLst>
        <pc:spChg chg="del">
          <ac:chgData name="Ahmed Sabbour" userId="c4279823-a7c7-477e-982e-f4145bb0a83d" providerId="ADAL" clId="{3B14710D-300F-4D19-B4EA-1002A366550D}" dt="2017-08-07T05:34:42.696" v="7569" actId="20577"/>
          <ac:spMkLst>
            <pc:docMk/>
            <pc:sldMk cId="1578543305" sldId="1581"/>
            <ac:spMk id="2" creationId="{2345C291-9539-497E-8381-EFBD66FB1EC8}"/>
          </ac:spMkLst>
        </pc:spChg>
        <pc:spChg chg="add mod">
          <ac:chgData name="Ahmed Sabbour" userId="c4279823-a7c7-477e-982e-f4145bb0a83d" providerId="ADAL" clId="{3B14710D-300F-4D19-B4EA-1002A366550D}" dt="2017-08-07T05:34:50.801" v="7587" actId="20577"/>
          <ac:spMkLst>
            <pc:docMk/>
            <pc:sldMk cId="1578543305" sldId="1581"/>
            <ac:spMk id="3" creationId="{54D76A83-370F-471A-8905-994B0E0BC3B8}"/>
          </ac:spMkLst>
        </pc:spChg>
        <pc:spChg chg="add mod">
          <ac:chgData name="Ahmed Sabbour" userId="c4279823-a7c7-477e-982e-f4145bb0a83d" providerId="ADAL" clId="{3B14710D-300F-4D19-B4EA-1002A366550D}" dt="2017-08-07T08:15:11.680" v="9597" actId="20577"/>
          <ac:spMkLst>
            <pc:docMk/>
            <pc:sldMk cId="1578543305" sldId="1581"/>
            <ac:spMk id="4" creationId="{63E9C740-3914-4EEB-BD29-82FA820CC921}"/>
          </ac:spMkLst>
        </pc:spChg>
        <pc:spChg chg="add mod">
          <ac:chgData name="Ahmed Sabbour" userId="c4279823-a7c7-477e-982e-f4145bb0a83d" providerId="ADAL" clId="{3B14710D-300F-4D19-B4EA-1002A366550D}" dt="2017-08-07T05:37:35.818" v="7781" actId="20577"/>
          <ac:spMkLst>
            <pc:docMk/>
            <pc:sldMk cId="1578543305" sldId="1581"/>
            <ac:spMk id="5" creationId="{169F32E4-10F9-43DF-9D55-B2416BB483CF}"/>
          </ac:spMkLst>
        </pc:spChg>
      </pc:sldChg>
      <pc:sldChg chg="modSp add">
        <pc:chgData name="Ahmed Sabbour" userId="c4279823-a7c7-477e-982e-f4145bb0a83d" providerId="ADAL" clId="{3B14710D-300F-4D19-B4EA-1002A366550D}" dt="2017-08-07T05:40:06.086" v="7845" actId="20577"/>
        <pc:sldMkLst>
          <pc:docMk/>
          <pc:sldMk cId="1341294755" sldId="1582"/>
        </pc:sldMkLst>
        <pc:spChg chg="mod">
          <ac:chgData name="Ahmed Sabbour" userId="c4279823-a7c7-477e-982e-f4145bb0a83d" providerId="ADAL" clId="{3B14710D-300F-4D19-B4EA-1002A366550D}" dt="2017-08-07T05:40:06.086" v="7845" actId="20577"/>
          <ac:spMkLst>
            <pc:docMk/>
            <pc:sldMk cId="1341294755" sldId="158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5:39:55.183" v="7809" actId="6549"/>
        <pc:sldMkLst>
          <pc:docMk/>
          <pc:sldMk cId="2778952181" sldId="1582"/>
        </pc:sldMkLst>
      </pc:sldChg>
      <pc:sldChg chg="modSp add del modNotesTx">
        <pc:chgData name="Ahmed Sabbour" userId="c4279823-a7c7-477e-982e-f4145bb0a83d" providerId="ADAL" clId="{3B14710D-300F-4D19-B4EA-1002A366550D}" dt="2017-08-07T09:27:11.138" v="10475" actId="2696"/>
        <pc:sldMkLst>
          <pc:docMk/>
          <pc:sldMk cId="3543715488" sldId="1583"/>
        </pc:sldMkLst>
        <pc:spChg chg="mod">
          <ac:chgData name="Ahmed Sabbour" userId="c4279823-a7c7-477e-982e-f4145bb0a83d" providerId="ADAL" clId="{3B14710D-300F-4D19-B4EA-1002A366550D}" dt="2017-08-07T05:40:55.833" v="7850" actId="20577"/>
          <ac:spMkLst>
            <pc:docMk/>
            <pc:sldMk cId="3543715488" sldId="1583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7T05:41:03.615" v="7855" actId="20577"/>
          <ac:spMkLst>
            <pc:docMk/>
            <pc:sldMk cId="3543715488" sldId="1583"/>
            <ac:spMk id="6" creationId="{5477E456-D46C-4D29-8CF8-8410BFC5E306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17:22.960" v="15476" actId="20577"/>
        <pc:sldMkLst>
          <pc:docMk/>
          <pc:sldMk cId="3875828901" sldId="1584"/>
        </pc:sldMkLst>
        <pc:spChg chg="mod">
          <ac:chgData name="Ahmed Sabbour" userId="c4279823-a7c7-477e-982e-f4145bb0a83d" providerId="ADAL" clId="{3B14710D-300F-4D19-B4EA-1002A366550D}" dt="2017-08-07T07:06:54.818" v="8295" actId="20577"/>
          <ac:spMkLst>
            <pc:docMk/>
            <pc:sldMk cId="3875828901" sldId="158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7:17:22.960" v="15476" actId="20577"/>
          <ac:spMkLst>
            <pc:docMk/>
            <pc:sldMk cId="3875828901" sldId="1584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8T07:19:15.503" v="13451" actId="20577"/>
        <pc:sldMkLst>
          <pc:docMk/>
          <pc:sldMk cId="3437108457" sldId="1585"/>
        </pc:sldMkLst>
        <pc:spChg chg="mod">
          <ac:chgData name="Ahmed Sabbour" userId="c4279823-a7c7-477e-982e-f4145bb0a83d" providerId="ADAL" clId="{3B14710D-300F-4D19-B4EA-1002A366550D}" dt="2017-08-07T07:13:08.815" v="8551" actId="20577"/>
          <ac:spMkLst>
            <pc:docMk/>
            <pc:sldMk cId="3437108457" sldId="158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5:27.870" v="10991" actId="13926"/>
          <ac:spMkLst>
            <pc:docMk/>
            <pc:sldMk cId="3437108457" sldId="158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8:26:52.166" v="10312" actId="20577"/>
        <pc:sldMkLst>
          <pc:docMk/>
          <pc:sldMk cId="296224988" sldId="1586"/>
        </pc:sldMkLst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2" creationId="{D891B209-7352-4104-9AFB-8023E1E0220B}"/>
          </ac:spMkLst>
        </pc:spChg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3" creationId="{4B62FF1F-1A46-448E-A479-46C35E452A2B}"/>
          </ac:spMkLst>
        </pc:spChg>
        <pc:spChg chg="add mod">
          <ac:chgData name="Ahmed Sabbour" userId="c4279823-a7c7-477e-982e-f4145bb0a83d" providerId="ADAL" clId="{3B14710D-300F-4D19-B4EA-1002A366550D}" dt="2017-08-07T08:26:52.166" v="10312" actId="20577"/>
          <ac:spMkLst>
            <pc:docMk/>
            <pc:sldMk cId="296224988" sldId="1586"/>
            <ac:spMk id="4" creationId="{68ED5868-1F0F-4332-8412-F4AD463F6CB0}"/>
          </ac:spMkLst>
        </pc:spChg>
        <pc:spChg chg="add mod">
          <ac:chgData name="Ahmed Sabbour" userId="c4279823-a7c7-477e-982e-f4145bb0a83d" providerId="ADAL" clId="{3B14710D-300F-4D19-B4EA-1002A366550D}" dt="2017-08-07T08:17:33.079" v="9608" actId="20577"/>
          <ac:spMkLst>
            <pc:docMk/>
            <pc:sldMk cId="296224988" sldId="1586"/>
            <ac:spMk id="5" creationId="{34A53364-7253-4959-82CB-AE2F10CC6ABB}"/>
          </ac:spMkLst>
        </pc:spChg>
        <pc:spChg chg="add mod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6" creationId="{6E49A287-6D47-4FCF-AFD1-74ABCA0E4F7B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10T07:49:34.083" v="18886" actId="20577"/>
        <pc:sldMkLst>
          <pc:docMk/>
          <pc:sldMk cId="666337540" sldId="1587"/>
        </pc:sldMkLst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2" creationId="{DAE19B5F-7284-4A1A-8AEA-412788F14285}"/>
          </ac:spMkLst>
        </pc:spChg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3" creationId="{4433C491-ADAA-4605-8B04-141156448891}"/>
          </ac:spMkLst>
        </pc:spChg>
        <pc:spChg chg="add mod">
          <ac:chgData name="Ahmed Sabbour" userId="c4279823-a7c7-477e-982e-f4145bb0a83d" providerId="ADAL" clId="{3B14710D-300F-4D19-B4EA-1002A366550D}" dt="2017-08-07T08:20:09.462" v="9683" actId="20577"/>
          <ac:spMkLst>
            <pc:docMk/>
            <pc:sldMk cId="666337540" sldId="1587"/>
            <ac:spMk id="4" creationId="{564376E1-9A1A-41BC-A655-6E980CAF180A}"/>
          </ac:spMkLst>
        </pc:spChg>
        <pc:spChg chg="add mod">
          <ac:chgData name="Ahmed Sabbour" userId="c4279823-a7c7-477e-982e-f4145bb0a83d" providerId="ADAL" clId="{3B14710D-300F-4D19-B4EA-1002A366550D}" dt="2017-08-10T07:49:34.083" v="18886" actId="20577"/>
          <ac:spMkLst>
            <pc:docMk/>
            <pc:sldMk cId="666337540" sldId="1587"/>
            <ac:spMk id="5" creationId="{E28D86B5-1B67-46E3-8AB8-D9219A7DE616}"/>
          </ac:spMkLst>
        </pc:spChg>
      </pc:sldChg>
      <pc:sldChg chg="modSp add">
        <pc:chgData name="Ahmed Sabbour" userId="c4279823-a7c7-477e-982e-f4145bb0a83d" providerId="ADAL" clId="{3B14710D-300F-4D19-B4EA-1002A366550D}" dt="2017-08-07T08:33:15.387" v="10471" actId="20577"/>
        <pc:sldMkLst>
          <pc:docMk/>
          <pc:sldMk cId="425271446" sldId="1588"/>
        </pc:sldMkLst>
        <pc:spChg chg="mod">
          <ac:chgData name="Ahmed Sabbour" userId="c4279823-a7c7-477e-982e-f4145bb0a83d" providerId="ADAL" clId="{3B14710D-300F-4D19-B4EA-1002A366550D}" dt="2017-08-07T08:33:15.387" v="10471" actId="20577"/>
          <ac:spMkLst>
            <pc:docMk/>
            <pc:sldMk cId="425271446" sldId="1588"/>
            <ac:spMk id="5" creationId="{34A53364-7253-4959-82CB-AE2F10CC6ABB}"/>
          </ac:spMkLst>
        </pc:spChg>
      </pc:sldChg>
      <pc:sldChg chg="modSp add ord">
        <pc:chgData name="Ahmed Sabbour" userId="c4279823-a7c7-477e-982e-f4145bb0a83d" providerId="ADAL" clId="{3B14710D-300F-4D19-B4EA-1002A366550D}" dt="2017-08-08T07:19:36.413" v="13470" actId="20577"/>
        <pc:sldMkLst>
          <pc:docMk/>
          <pc:sldMk cId="1557054624" sldId="1589"/>
        </pc:sldMkLst>
        <pc:spChg chg="mod">
          <ac:chgData name="Ahmed Sabbour" userId="c4279823-a7c7-477e-982e-f4145bb0a83d" providerId="ADAL" clId="{3B14710D-300F-4D19-B4EA-1002A366550D}" dt="2017-08-08T07:19:36.413" v="13470" actId="20577"/>
          <ac:spMkLst>
            <pc:docMk/>
            <pc:sldMk cId="1557054624" sldId="1589"/>
            <ac:spMk id="5" creationId="{34A53364-7253-4959-82CB-AE2F10CC6ABB}"/>
          </ac:spMkLst>
        </pc:spChg>
      </pc:sldChg>
      <pc:sldChg chg="addSp delSp modSp add del ord modNotesTx">
        <pc:chgData name="Ahmed Sabbour" userId="c4279823-a7c7-477e-982e-f4145bb0a83d" providerId="ADAL" clId="{3B14710D-300F-4D19-B4EA-1002A366550D}" dt="2017-08-09T05:47:01.525" v="15454" actId="2696"/>
        <pc:sldMkLst>
          <pc:docMk/>
          <pc:sldMk cId="4081607903" sldId="1590"/>
        </pc:sldMkLst>
        <pc:spChg chg="mod">
          <ac:chgData name="Ahmed Sabbour" userId="c4279823-a7c7-477e-982e-f4145bb0a83d" providerId="ADAL" clId="{3B14710D-300F-4D19-B4EA-1002A366550D}" dt="2017-08-09T04:54:55.877" v="14908" actId="20577"/>
          <ac:spMkLst>
            <pc:docMk/>
            <pc:sldMk cId="4081607903" sldId="1590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9T04:56:35.601" v="14971" actId="478"/>
          <ac:spMkLst>
            <pc:docMk/>
            <pc:sldMk cId="4081607903" sldId="1590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09T04:56:42.936" v="14972" actId="478"/>
          <ac:spMkLst>
            <pc:docMk/>
            <pc:sldMk cId="4081607903" sldId="1590"/>
            <ac:spMk id="6" creationId="{51E19157-A655-4DCC-BE82-FACDA9EC7E46}"/>
          </ac:spMkLst>
        </pc:spChg>
        <pc:spChg chg="add mod">
          <ac:chgData name="Ahmed Sabbour" userId="c4279823-a7c7-477e-982e-f4145bb0a83d" providerId="ADAL" clId="{3B14710D-300F-4D19-B4EA-1002A366550D}" dt="2017-08-09T05:26:03.023" v="15302" actId="20577"/>
          <ac:spMkLst>
            <pc:docMk/>
            <pc:sldMk cId="4081607903" sldId="1590"/>
            <ac:spMk id="7" creationId="{98BF1759-F3D7-4D97-A1E9-500F62D5835F}"/>
          </ac:spMkLst>
        </pc:spChg>
        <pc:picChg chg="add del mod">
          <ac:chgData name="Ahmed Sabbour" userId="c4279823-a7c7-477e-982e-f4145bb0a83d" providerId="ADAL" clId="{3B14710D-300F-4D19-B4EA-1002A366550D}" dt="2017-08-08T09:25:38.150" v="13893" actId="478"/>
          <ac:picMkLst>
            <pc:docMk/>
            <pc:sldMk cId="4081607903" sldId="1590"/>
            <ac:picMk id="5" creationId="{0DD3EDE4-666E-482A-AE43-093829BEC967}"/>
          </ac:picMkLst>
        </pc:picChg>
      </pc:sldChg>
      <pc:sldChg chg="modSp add del ord modNotesTx">
        <pc:chgData name="Ahmed Sabbour" userId="c4279823-a7c7-477e-982e-f4145bb0a83d" providerId="ADAL" clId="{3B14710D-300F-4D19-B4EA-1002A366550D}" dt="2017-08-10T07:17:34.439" v="18803" actId="20577"/>
        <pc:sldMkLst>
          <pc:docMk/>
          <pc:sldMk cId="1485113436" sldId="1591"/>
        </pc:sldMkLst>
        <pc:spChg chg="mod">
          <ac:chgData name="Ahmed Sabbour" userId="c4279823-a7c7-477e-982e-f4145bb0a83d" providerId="ADAL" clId="{3B14710D-300F-4D19-B4EA-1002A366550D}" dt="2017-08-07T08:33:14.855" v="10462" actId="20577"/>
          <ac:spMkLst>
            <pc:docMk/>
            <pc:sldMk cId="1485113436" sldId="159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17:34.439" v="18803" actId="20577"/>
          <ac:spMkLst>
            <pc:docMk/>
            <pc:sldMk cId="1485113436" sldId="1591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8-07T08:31:11.167" v="10424" actId="6549"/>
        <pc:sldMkLst>
          <pc:docMk/>
          <pc:sldMk cId="1758576309" sldId="1592"/>
        </pc:sldMkLst>
      </pc:sldChg>
      <pc:sldChg chg="modSp add del">
        <pc:chgData name="Ahmed Sabbour" userId="c4279823-a7c7-477e-982e-f4145bb0a83d" providerId="ADAL" clId="{3B14710D-300F-4D19-B4EA-1002A366550D}" dt="2017-08-07T08:33:15.454" v="10473" actId="20577"/>
        <pc:sldMkLst>
          <pc:docMk/>
          <pc:sldMk cId="2420752384" sldId="1592"/>
        </pc:sldMkLst>
        <pc:spChg chg="mod">
          <ac:chgData name="Ahmed Sabbour" userId="c4279823-a7c7-477e-982e-f4145bb0a83d" providerId="ADAL" clId="{3B14710D-300F-4D19-B4EA-1002A366550D}" dt="2017-08-07T08:33:15.454" v="10473" actId="20577"/>
          <ac:spMkLst>
            <pc:docMk/>
            <pc:sldMk cId="2420752384" sldId="159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8:33:15.538" v="10474" actId="6549"/>
        <pc:sldMkLst>
          <pc:docMk/>
          <pc:sldMk cId="3106434679" sldId="1593"/>
        </pc:sldMkLst>
      </pc:sldChg>
      <pc:sldChg chg="addSp delSp modSp add del modNotesTx">
        <pc:chgData name="Ahmed Sabbour" userId="c4279823-a7c7-477e-982e-f4145bb0a83d" providerId="ADAL" clId="{3B14710D-300F-4D19-B4EA-1002A366550D}" dt="2017-08-08T06:22:41.505" v="12327" actId="2696"/>
        <pc:sldMkLst>
          <pc:docMk/>
          <pc:sldMk cId="284613954" sldId="1594"/>
        </pc:sldMkLst>
        <pc:spChg chg="mod">
          <ac:chgData name="Ahmed Sabbour" userId="c4279823-a7c7-477e-982e-f4145bb0a83d" providerId="ADAL" clId="{3B14710D-300F-4D19-B4EA-1002A366550D}" dt="2017-08-07T10:57:44.965" v="11084" actId="20577"/>
          <ac:spMkLst>
            <pc:docMk/>
            <pc:sldMk cId="284613954" sldId="159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3:13:55.142" v="11761" actId="113"/>
          <ac:spMkLst>
            <pc:docMk/>
            <pc:sldMk cId="284613954" sldId="159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7T10:49:37.196" v="10799" actId="113"/>
          <ac:spMkLst>
            <pc:docMk/>
            <pc:sldMk cId="284613954" sldId="1594"/>
            <ac:spMk id="4" creationId="{931BF6B5-F388-4A14-BACD-E3C4255039F0}"/>
          </ac:spMkLst>
        </pc:spChg>
      </pc:sldChg>
      <pc:sldChg chg="add del">
        <pc:chgData name="Ahmed Sabbour" userId="c4279823-a7c7-477e-982e-f4145bb0a83d" providerId="ADAL" clId="{3B14710D-300F-4D19-B4EA-1002A366550D}" dt="2017-08-07T09:30:26.131" v="10543" actId="6549"/>
        <pc:sldMkLst>
          <pc:docMk/>
          <pc:sldMk cId="3822219393" sldId="1594"/>
        </pc:sldMkLst>
      </pc:sldChg>
      <pc:sldChg chg="modSp add modTransition">
        <pc:chgData name="Ahmed Sabbour" userId="c4279823-a7c7-477e-982e-f4145bb0a83d" providerId="ADAL" clId="{3B14710D-300F-4D19-B4EA-1002A366550D}" dt="2017-08-08T07:02:14.948" v="12858" actId="20577"/>
        <pc:sldMkLst>
          <pc:docMk/>
          <pc:sldMk cId="2878271213" sldId="1595"/>
        </pc:sldMkLst>
        <pc:spChg chg="mod">
          <ac:chgData name="Ahmed Sabbour" userId="c4279823-a7c7-477e-982e-f4145bb0a83d" providerId="ADAL" clId="{3B14710D-300F-4D19-B4EA-1002A366550D}" dt="2017-08-08T06:22:29.854" v="12325" actId="20577"/>
          <ac:spMkLst>
            <pc:docMk/>
            <pc:sldMk cId="2878271213" sldId="159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02:14.948" v="12858" actId="20577"/>
          <ac:spMkLst>
            <pc:docMk/>
            <pc:sldMk cId="2878271213" sldId="159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08:19.377" v="16512" actId="14100"/>
        <pc:sldMkLst>
          <pc:docMk/>
          <pc:sldMk cId="1114846004" sldId="1596"/>
        </pc:sldMkLst>
        <pc:spChg chg="add del mod">
          <ac:chgData name="Ahmed Sabbour" userId="c4279823-a7c7-477e-982e-f4145bb0a83d" providerId="ADAL" clId="{3B14710D-300F-4D19-B4EA-1002A366550D}" dt="2017-08-07T11:21:40.823" v="11382" actId="1076"/>
          <ac:spMkLst>
            <pc:docMk/>
            <pc:sldMk cId="1114846004" sldId="1596"/>
            <ac:spMk id="3" creationId="{00000000-0000-0000-0000-000000000000}"/>
          </ac:spMkLst>
        </pc:spChg>
        <pc:spChg chg="add del mod">
          <ac:chgData name="Ahmed Sabbour" userId="c4279823-a7c7-477e-982e-f4145bb0a83d" providerId="ADAL" clId="{3B14710D-300F-4D19-B4EA-1002A366550D}" dt="2017-08-07T11:21:42.488" v="11383" actId="478"/>
          <ac:spMkLst>
            <pc:docMk/>
            <pc:sldMk cId="1114846004" sldId="1596"/>
            <ac:spMk id="4" creationId="{9F56DF6D-96ED-4AFB-A421-12A0C9652FC9}"/>
          </ac:spMkLst>
        </pc:spChg>
        <pc:spChg chg="add mod">
          <ac:chgData name="Ahmed Sabbour" userId="c4279823-a7c7-477e-982e-f4145bb0a83d" providerId="ADAL" clId="{3B14710D-300F-4D19-B4EA-1002A366550D}" dt="2017-08-09T12:08:19.377" v="16512" actId="14100"/>
          <ac:spMkLst>
            <pc:docMk/>
            <pc:sldMk cId="1114846004" sldId="1596"/>
            <ac:spMk id="5" creationId="{2701A7EF-6B1C-4B2E-BD0D-3F820A874246}"/>
          </ac:spMkLst>
        </pc:spChg>
      </pc:sldChg>
      <pc:sldChg chg="modSp add">
        <pc:chgData name="Ahmed Sabbour" userId="c4279823-a7c7-477e-982e-f4145bb0a83d" providerId="ADAL" clId="{3B14710D-300F-4D19-B4EA-1002A366550D}" dt="2017-08-09T12:08:43.803" v="16516" actId="20577"/>
        <pc:sldMkLst>
          <pc:docMk/>
          <pc:sldMk cId="1744049558" sldId="1597"/>
        </pc:sldMkLst>
        <pc:spChg chg="mod">
          <ac:chgData name="Ahmed Sabbour" userId="c4279823-a7c7-477e-982e-f4145bb0a83d" providerId="ADAL" clId="{3B14710D-300F-4D19-B4EA-1002A366550D}" dt="2017-08-09T12:08:43.803" v="16516" actId="20577"/>
          <ac:spMkLst>
            <pc:docMk/>
            <pc:sldMk cId="1744049558" sldId="1597"/>
            <ac:spMk id="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7T11:23:08.527" v="11404" actId="403"/>
          <ac:spMkLst>
            <pc:docMk/>
            <pc:sldMk cId="1744049558" sldId="1597"/>
            <ac:spMk id="4" creationId="{00000000-0000-0000-0000-000000000000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8T06:19:43.648" v="12286" actId="20577"/>
        <pc:sldMkLst>
          <pc:docMk/>
          <pc:sldMk cId="1085096104" sldId="1598"/>
        </pc:sldMkLst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2" creationId="{CE50C2E5-96A7-461C-B7BF-9EA570ABA6C4}"/>
          </ac:spMkLst>
        </pc:spChg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3" creationId="{C071E6A7-95DC-471E-AAA1-7D698296942D}"/>
          </ac:spMkLst>
        </pc:spChg>
        <pc:spChg chg="add mod">
          <ac:chgData name="Ahmed Sabbour" userId="c4279823-a7c7-477e-982e-f4145bb0a83d" providerId="ADAL" clId="{3B14710D-300F-4D19-B4EA-1002A366550D}" dt="2017-08-08T06:15:57.943" v="11977" actId="20577"/>
          <ac:spMkLst>
            <pc:docMk/>
            <pc:sldMk cId="1085096104" sldId="1598"/>
            <ac:spMk id="4" creationId="{7EEB3E79-427C-44F5-BE3E-637BFCE20C06}"/>
          </ac:spMkLst>
        </pc:spChg>
        <pc:spChg chg="add mod">
          <ac:chgData name="Ahmed Sabbour" userId="c4279823-a7c7-477e-982e-f4145bb0a83d" providerId="ADAL" clId="{3B14710D-300F-4D19-B4EA-1002A366550D}" dt="2017-08-08T06:19:43.648" v="12286" actId="20577"/>
          <ac:spMkLst>
            <pc:docMk/>
            <pc:sldMk cId="1085096104" sldId="1598"/>
            <ac:spMk id="5" creationId="{114F4EBB-F605-461E-A2B4-E35AF4A9EEAA}"/>
          </ac:spMkLst>
        </pc:spChg>
        <pc:spChg chg="add mod">
          <ac:chgData name="Ahmed Sabbour" userId="c4279823-a7c7-477e-982e-f4145bb0a83d" providerId="ADAL" clId="{3B14710D-300F-4D19-B4EA-1002A366550D}" dt="2017-08-08T06:18:43.730" v="12203" actId="20577"/>
          <ac:spMkLst>
            <pc:docMk/>
            <pc:sldMk cId="1085096104" sldId="1598"/>
            <ac:spMk id="6" creationId="{B8C51B19-2E7D-47BE-A939-223961D29D86}"/>
          </ac:spMkLst>
        </pc:spChg>
      </pc:sldChg>
      <pc:sldChg chg="addSp delSp modSp add">
        <pc:chgData name="Ahmed Sabbour" userId="c4279823-a7c7-477e-982e-f4145bb0a83d" providerId="ADAL" clId="{3B14710D-300F-4D19-B4EA-1002A366550D}" dt="2017-08-08T07:13:58.381" v="13309" actId="13926"/>
        <pc:sldMkLst>
          <pc:docMk/>
          <pc:sldMk cId="820607766" sldId="1599"/>
        </pc:sldMkLst>
        <pc:spChg chg="mod">
          <ac:chgData name="Ahmed Sabbour" userId="c4279823-a7c7-477e-982e-f4145bb0a83d" providerId="ADAL" clId="{3B14710D-300F-4D19-B4EA-1002A366550D}" dt="2017-08-08T06:44:46.084" v="12634" actId="20577"/>
          <ac:spMkLst>
            <pc:docMk/>
            <pc:sldMk cId="820607766" sldId="1599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8T06:58:55.751" v="12775" actId="478"/>
          <ac:spMkLst>
            <pc:docMk/>
            <pc:sldMk cId="820607766" sldId="1599"/>
            <ac:spMk id="3" creationId="{D2B94EA5-EB76-4458-B7A2-132E41E80B7F}"/>
          </ac:spMkLst>
        </pc:spChg>
        <pc:spChg chg="add mod">
          <ac:chgData name="Ahmed Sabbour" userId="c4279823-a7c7-477e-982e-f4145bb0a83d" providerId="ADAL" clId="{3B14710D-300F-4D19-B4EA-1002A366550D}" dt="2017-08-08T07:05:27.302" v="13034" actId="13926"/>
          <ac:spMkLst>
            <pc:docMk/>
            <pc:sldMk cId="820607766" sldId="1599"/>
            <ac:spMk id="4" creationId="{BC49CCF5-C0C7-4D2D-9C69-2148953C1030}"/>
          </ac:spMkLst>
        </pc:spChg>
        <pc:spChg chg="add mod">
          <ac:chgData name="Ahmed Sabbour" userId="c4279823-a7c7-477e-982e-f4145bb0a83d" providerId="ADAL" clId="{3B14710D-300F-4D19-B4EA-1002A366550D}" dt="2017-08-08T07:13:58.381" v="13309" actId="13926"/>
          <ac:spMkLst>
            <pc:docMk/>
            <pc:sldMk cId="820607766" sldId="1599"/>
            <ac:spMk id="5" creationId="{EDBE5CB8-B06D-4E86-A393-28ECF81F7881}"/>
          </ac:spMkLst>
        </pc:spChg>
        <pc:spChg chg="add del mod">
          <ac:chgData name="Ahmed Sabbour" userId="c4279823-a7c7-477e-982e-f4145bb0a83d" providerId="ADAL" clId="{3B14710D-300F-4D19-B4EA-1002A366550D}" dt="2017-08-08T06:58:58.668" v="12776" actId="478"/>
          <ac:spMkLst>
            <pc:docMk/>
            <pc:sldMk cId="820607766" sldId="1599"/>
            <ac:spMk id="7" creationId="{945AD907-5869-4DCD-ABBC-469A06BC06A3}"/>
          </ac:spMkLst>
        </pc:spChg>
        <pc:spChg chg="add del">
          <ac:chgData name="Ahmed Sabbour" userId="c4279823-a7c7-477e-982e-f4145bb0a83d" providerId="ADAL" clId="{3B14710D-300F-4D19-B4EA-1002A366550D}" dt="2017-08-08T07:00:55.780" v="12788" actId="13926"/>
          <ac:spMkLst>
            <pc:docMk/>
            <pc:sldMk cId="820607766" sldId="1599"/>
            <ac:spMk id="8" creationId="{7E5C8E55-D7AF-437C-BB91-0E74D6940534}"/>
          </ac:spMkLst>
        </pc:spChg>
        <pc:spChg chg="add del">
          <ac:chgData name="Ahmed Sabbour" userId="c4279823-a7c7-477e-982e-f4145bb0a83d" providerId="ADAL" clId="{3B14710D-300F-4D19-B4EA-1002A366550D}" dt="2017-08-08T07:00:55.526" v="12787" actId="13926"/>
          <ac:spMkLst>
            <pc:docMk/>
            <pc:sldMk cId="820607766" sldId="1599"/>
            <ac:spMk id="9" creationId="{ED21BFB6-C1EC-4FCD-9884-57A575A152F6}"/>
          </ac:spMkLst>
        </pc:spChg>
        <pc:spChg chg="add mod">
          <ac:chgData name="Ahmed Sabbour" userId="c4279823-a7c7-477e-982e-f4145bb0a83d" providerId="ADAL" clId="{3B14710D-300F-4D19-B4EA-1002A366550D}" dt="2017-08-08T07:05:13.177" v="13031" actId="20577"/>
          <ac:spMkLst>
            <pc:docMk/>
            <pc:sldMk cId="820607766" sldId="1599"/>
            <ac:spMk id="10" creationId="{5A165A0E-A84E-4357-9037-2E69F8488683}"/>
          </ac:spMkLst>
        </pc:spChg>
      </pc:sldChg>
      <pc:sldChg chg="modSp add del">
        <pc:chgData name="Ahmed Sabbour" userId="c4279823-a7c7-477e-982e-f4145bb0a83d" providerId="ADAL" clId="{3B14710D-300F-4D19-B4EA-1002A366550D}" dt="2017-08-08T06:59:40.305" v="12783" actId="2696"/>
        <pc:sldMkLst>
          <pc:docMk/>
          <pc:sldMk cId="270453810" sldId="1600"/>
        </pc:sldMkLst>
        <pc:spChg chg="mod">
          <ac:chgData name="Ahmed Sabbour" userId="c4279823-a7c7-477e-982e-f4145bb0a83d" providerId="ADAL" clId="{3B14710D-300F-4D19-B4EA-1002A366550D}" dt="2017-08-08T06:52:00.373" v="12761" actId="20577"/>
          <ac:spMkLst>
            <pc:docMk/>
            <pc:sldMk cId="270453810" sldId="1600"/>
            <ac:spMk id="2" creationId="{ADC22A51-5F82-45F7-AB63-BBFF9DC44802}"/>
          </ac:spMkLst>
        </pc:spChg>
        <pc:spChg chg="mod">
          <ac:chgData name="Ahmed Sabbour" userId="c4279823-a7c7-477e-982e-f4145bb0a83d" providerId="ADAL" clId="{3B14710D-300F-4D19-B4EA-1002A366550D}" dt="2017-08-08T06:51:55.007" v="12760" actId="2711"/>
          <ac:spMkLst>
            <pc:docMk/>
            <pc:sldMk cId="270453810" sldId="1600"/>
            <ac:spMk id="3" creationId="{B6647C52-E75D-4438-BF5D-24DD3834EECE}"/>
          </ac:spMkLst>
        </pc:spChg>
      </pc:sldChg>
      <pc:sldChg chg="modSp add ord">
        <pc:chgData name="Ahmed Sabbour" userId="c4279823-a7c7-477e-982e-f4145bb0a83d" providerId="ADAL" clId="{3B14710D-300F-4D19-B4EA-1002A366550D}" dt="2017-08-09T07:20:27.712" v="15502" actId="20577"/>
        <pc:sldMkLst>
          <pc:docMk/>
          <pc:sldMk cId="4194437821" sldId="1600"/>
        </pc:sldMkLst>
        <pc:spChg chg="mod">
          <ac:chgData name="Ahmed Sabbour" userId="c4279823-a7c7-477e-982e-f4145bb0a83d" providerId="ADAL" clId="{3B14710D-300F-4D19-B4EA-1002A366550D}" dt="2017-08-09T07:20:27.712" v="15502" actId="20577"/>
          <ac:spMkLst>
            <pc:docMk/>
            <pc:sldMk cId="4194437821" sldId="1600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10:50:45.642" v="14333" actId="20577"/>
          <ac:spMkLst>
            <pc:docMk/>
            <pc:sldMk cId="4194437821" sldId="1600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20:42.960" v="15510" actId="20577"/>
        <pc:sldMkLst>
          <pc:docMk/>
          <pc:sldMk cId="3885186839" sldId="1601"/>
        </pc:sldMkLst>
        <pc:spChg chg="mod">
          <ac:chgData name="Ahmed Sabbour" userId="c4279823-a7c7-477e-982e-f4145bb0a83d" providerId="ADAL" clId="{3B14710D-300F-4D19-B4EA-1002A366550D}" dt="2017-08-09T07:20:42.960" v="15510" actId="20577"/>
          <ac:spMkLst>
            <pc:docMk/>
            <pc:sldMk cId="3885186839" sldId="160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4:57:17.757" v="15029" actId="313"/>
          <ac:spMkLst>
            <pc:docMk/>
            <pc:sldMk cId="3885186839" sldId="1601"/>
            <ac:spMk id="3" creationId="{D2B94EA5-EB76-4458-B7A2-132E41E80B7F}"/>
          </ac:spMkLst>
        </pc:spChg>
      </pc:sldChg>
      <pc:sldChg chg="modSp add modTransition">
        <pc:chgData name="Ahmed Sabbour" userId="c4279823-a7c7-477e-982e-f4145bb0a83d" providerId="ADAL" clId="{3B14710D-300F-4D19-B4EA-1002A366550D}" dt="2017-08-08T12:10:55.499" v="14544" actId="20577"/>
        <pc:sldMkLst>
          <pc:docMk/>
          <pc:sldMk cId="2608748845" sldId="1602"/>
        </pc:sldMkLst>
        <pc:spChg chg="mod">
          <ac:chgData name="Ahmed Sabbour" userId="c4279823-a7c7-477e-982e-f4145bb0a83d" providerId="ADAL" clId="{3B14710D-300F-4D19-B4EA-1002A366550D}" dt="2017-08-08T12:02:04.245" v="14383" actId="20577"/>
          <ac:spMkLst>
            <pc:docMk/>
            <pc:sldMk cId="2608748845" sldId="1602"/>
            <ac:spMk id="2" creationId="{1E8D8A8C-1327-4B8E-A28D-8E56C706540F}"/>
          </ac:spMkLst>
        </pc:spChg>
        <pc:spChg chg="mod">
          <ac:chgData name="Ahmed Sabbour" userId="c4279823-a7c7-477e-982e-f4145bb0a83d" providerId="ADAL" clId="{3B14710D-300F-4D19-B4EA-1002A366550D}" dt="2017-08-08T12:10:55.499" v="14544" actId="20577"/>
          <ac:spMkLst>
            <pc:docMk/>
            <pc:sldMk cId="2608748845" sldId="1602"/>
            <ac:spMk id="3" creationId="{219B00C4-8B5E-4FA0-933D-CEA89787F93B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07:20:55.280" v="15515" actId="6549"/>
        <pc:sldMkLst>
          <pc:docMk/>
          <pc:sldMk cId="1388965160" sldId="1603"/>
        </pc:sldMkLst>
        <pc:spChg chg="mod">
          <ac:chgData name="Ahmed Sabbour" userId="c4279823-a7c7-477e-982e-f4145bb0a83d" providerId="ADAL" clId="{3B14710D-300F-4D19-B4EA-1002A366550D}" dt="2017-08-09T07:20:55.280" v="15515" actId="6549"/>
          <ac:spMkLst>
            <pc:docMk/>
            <pc:sldMk cId="1388965160" sldId="1603"/>
            <ac:spMk id="2" creationId="{007D9E32-EC68-4FD1-9E9B-A52BD3339CF7}"/>
          </ac:spMkLst>
        </pc:spChg>
        <pc:spChg chg="add mod">
          <ac:chgData name="Ahmed Sabbour" userId="c4279823-a7c7-477e-982e-f4145bb0a83d" providerId="ADAL" clId="{3B14710D-300F-4D19-B4EA-1002A366550D}" dt="2017-08-09T05:36:51.769" v="15358" actId="20577"/>
          <ac:spMkLst>
            <pc:docMk/>
            <pc:sldMk cId="1388965160" sldId="1603"/>
            <ac:spMk id="4" creationId="{4D0A2F27-EF0C-4625-AED6-90FCC650D3B3}"/>
          </ac:spMkLst>
        </pc:spChg>
        <pc:spChg chg="add del mod">
          <ac:chgData name="Ahmed Sabbour" userId="c4279823-a7c7-477e-982e-f4145bb0a83d" providerId="ADAL" clId="{3B14710D-300F-4D19-B4EA-1002A366550D}" dt="2017-08-09T05:33:54.853" v="15337" actId="478"/>
          <ac:spMkLst>
            <pc:docMk/>
            <pc:sldMk cId="1388965160" sldId="1603"/>
            <ac:spMk id="5" creationId="{96BEFF00-B8C2-4B30-B183-39D097686D73}"/>
          </ac:spMkLst>
        </pc:spChg>
        <pc:spChg chg="add mod">
          <ac:chgData name="Ahmed Sabbour" userId="c4279823-a7c7-477e-982e-f4145bb0a83d" providerId="ADAL" clId="{3B14710D-300F-4D19-B4EA-1002A366550D}" dt="2017-08-09T05:47:51.270" v="15471" actId="1035"/>
          <ac:spMkLst>
            <pc:docMk/>
            <pc:sldMk cId="1388965160" sldId="1603"/>
            <ac:spMk id="6" creationId="{61D22E1A-AEE2-4D9E-8721-F5D61D61768B}"/>
          </ac:spMkLst>
        </pc:spChg>
        <pc:spChg chg="del mod">
          <ac:chgData name="Ahmed Sabbour" userId="c4279823-a7c7-477e-982e-f4145bb0a83d" providerId="ADAL" clId="{3B14710D-300F-4D19-B4EA-1002A366550D}" dt="2017-08-09T05:33:50.606" v="15336" actId="478"/>
          <ac:spMkLst>
            <pc:docMk/>
            <pc:sldMk cId="1388965160" sldId="1603"/>
            <ac:spMk id="7" creationId="{98BF1759-F3D7-4D97-A1E9-500F62D5835F}"/>
          </ac:spMkLst>
        </pc:spChg>
        <pc:spChg chg="add mod">
          <ac:chgData name="Ahmed Sabbour" userId="c4279823-a7c7-477e-982e-f4145bb0a83d" providerId="ADAL" clId="{3B14710D-300F-4D19-B4EA-1002A366550D}" dt="2017-08-09T05:47:45.877" v="15468" actId="404"/>
          <ac:spMkLst>
            <pc:docMk/>
            <pc:sldMk cId="1388965160" sldId="1603"/>
            <ac:spMk id="8" creationId="{A8ACAD2E-5631-4A96-8170-95C78426DD48}"/>
          </ac:spMkLst>
        </pc:spChg>
        <pc:spChg chg="add del">
          <ac:chgData name="Ahmed Sabbour" userId="c4279823-a7c7-477e-982e-f4145bb0a83d" providerId="ADAL" clId="{3B14710D-300F-4D19-B4EA-1002A366550D}" dt="2017-08-09T05:45:31.035" v="15397" actId="6549"/>
          <ac:spMkLst>
            <pc:docMk/>
            <pc:sldMk cId="1388965160" sldId="1603"/>
            <ac:spMk id="9" creationId="{C89EF44E-96EA-4FE8-9805-9CBD7BC4BDEE}"/>
          </ac:spMkLst>
        </pc:spChg>
      </pc:sldChg>
      <pc:sldChg chg="delSp add">
        <pc:chgData name="Ahmed Sabbour" userId="c4279823-a7c7-477e-982e-f4145bb0a83d" providerId="ADAL" clId="{3B14710D-300F-4D19-B4EA-1002A366550D}" dt="2017-08-09T05:54:19.593" v="15473" actId="478"/>
        <pc:sldMkLst>
          <pc:docMk/>
          <pc:sldMk cId="215617912" sldId="1604"/>
        </pc:sldMkLst>
        <pc:picChg chg="del">
          <ac:chgData name="Ahmed Sabbour" userId="c4279823-a7c7-477e-982e-f4145bb0a83d" providerId="ADAL" clId="{3B14710D-300F-4D19-B4EA-1002A366550D}" dt="2017-08-09T05:54:19.593" v="15473" actId="478"/>
          <ac:picMkLst>
            <pc:docMk/>
            <pc:sldMk cId="215617912" sldId="1604"/>
            <ac:picMk id="22" creationId="{00000000-0000-0000-0000-000000000000}"/>
          </ac:picMkLst>
        </pc:picChg>
      </pc:sldChg>
      <pc:sldChg chg="add del">
        <pc:chgData name="Ahmed Sabbour" userId="c4279823-a7c7-477e-982e-f4145bb0a83d" providerId="ADAL" clId="{3B14710D-300F-4D19-B4EA-1002A366550D}" dt="2017-08-09T05:45:18.407" v="15393" actId="2696"/>
        <pc:sldMkLst>
          <pc:docMk/>
          <pc:sldMk cId="1014212050" sldId="1604"/>
        </pc:sldMkLst>
      </pc:sldChg>
      <pc:sldChg chg="addSp delSp modSp add">
        <pc:chgData name="Ahmed Sabbour" userId="c4279823-a7c7-477e-982e-f4145bb0a83d" providerId="ADAL" clId="{3B14710D-300F-4D19-B4EA-1002A366550D}" dt="2017-08-09T12:59:51.433" v="18734" actId="20577"/>
        <pc:sldMkLst>
          <pc:docMk/>
          <pc:sldMk cId="600282527" sldId="1605"/>
        </pc:sldMkLst>
        <pc:spChg chg="mod">
          <ac:chgData name="Ahmed Sabbour" userId="c4279823-a7c7-477e-982e-f4145bb0a83d" providerId="ADAL" clId="{3B14710D-300F-4D19-B4EA-1002A366550D}" dt="2017-08-09T07:30:20.621" v="15722" actId="20577"/>
          <ac:spMkLst>
            <pc:docMk/>
            <pc:sldMk cId="600282527" sldId="1605"/>
            <ac:spMk id="2" creationId="{007D9E32-EC68-4FD1-9E9B-A52BD3339CF7}"/>
          </ac:spMkLst>
        </pc:spChg>
        <pc:spChg chg="add del">
          <ac:chgData name="Ahmed Sabbour" userId="c4279823-a7c7-477e-982e-f4145bb0a83d" providerId="ADAL" clId="{3B14710D-300F-4D19-B4EA-1002A366550D}" dt="2017-08-09T07:59:48.443" v="15839" actId="20577"/>
          <ac:spMkLst>
            <pc:docMk/>
            <pc:sldMk cId="600282527" sldId="1605"/>
            <ac:spMk id="3" creationId="{F047D342-A7AF-4CAA-B077-A6B60FF9910E}"/>
          </ac:spMkLst>
        </pc:spChg>
        <pc:spChg chg="del">
          <ac:chgData name="Ahmed Sabbour" userId="c4279823-a7c7-477e-982e-f4145bb0a83d" providerId="ADAL" clId="{3B14710D-300F-4D19-B4EA-1002A366550D}" dt="2017-08-09T07:59:28.648" v="15836" actId="478"/>
          <ac:spMkLst>
            <pc:docMk/>
            <pc:sldMk cId="600282527" sldId="1605"/>
            <ac:spMk id="4" creationId="{BC49CCF5-C0C7-4D2D-9C69-2148953C1030}"/>
          </ac:spMkLst>
        </pc:spChg>
        <pc:spChg chg="del">
          <ac:chgData name="Ahmed Sabbour" userId="c4279823-a7c7-477e-982e-f4145bb0a83d" providerId="ADAL" clId="{3B14710D-300F-4D19-B4EA-1002A366550D}" dt="2017-08-09T07:59:31.862" v="15837" actId="478"/>
          <ac:spMkLst>
            <pc:docMk/>
            <pc:sldMk cId="600282527" sldId="1605"/>
            <ac:spMk id="5" creationId="{EDBE5CB8-B06D-4E86-A393-28ECF81F7881}"/>
          </ac:spMkLst>
        </pc:spChg>
        <pc:spChg chg="add mod">
          <ac:chgData name="Ahmed Sabbour" userId="c4279823-a7c7-477e-982e-f4145bb0a83d" providerId="ADAL" clId="{3B14710D-300F-4D19-B4EA-1002A366550D}" dt="2017-08-09T12:59:36.495" v="18691" actId="13926"/>
          <ac:spMkLst>
            <pc:docMk/>
            <pc:sldMk cId="600282527" sldId="1605"/>
            <ac:spMk id="6" creationId="{FBFA5C75-8C01-40B1-A72F-A982E6F026B3}"/>
          </ac:spMkLst>
        </pc:spChg>
        <pc:spChg chg="mod">
          <ac:chgData name="Ahmed Sabbour" userId="c4279823-a7c7-477e-982e-f4145bb0a83d" providerId="ADAL" clId="{3B14710D-300F-4D19-B4EA-1002A366550D}" dt="2017-08-09T12:59:51.433" v="18734" actId="20577"/>
          <ac:spMkLst>
            <pc:docMk/>
            <pc:sldMk cId="600282527" sldId="1605"/>
            <ac:spMk id="10" creationId="{5A165A0E-A84E-4357-9037-2E69F8488683}"/>
          </ac:spMkLst>
        </pc:spChg>
      </pc:sldChg>
      <pc:sldChg chg="modSp add">
        <pc:chgData name="Ahmed Sabbour" userId="c4279823-a7c7-477e-982e-f4145bb0a83d" providerId="ADAL" clId="{3B14710D-300F-4D19-B4EA-1002A366550D}" dt="2017-08-10T07:29:05.561" v="18862" actId="6549"/>
        <pc:sldMkLst>
          <pc:docMk/>
          <pc:sldMk cId="3186289338" sldId="1606"/>
        </pc:sldMkLst>
        <pc:spChg chg="mod">
          <ac:chgData name="Ahmed Sabbour" userId="c4279823-a7c7-477e-982e-f4145bb0a83d" providerId="ADAL" clId="{3B14710D-300F-4D19-B4EA-1002A366550D}" dt="2017-08-09T07:30:26.964" v="15727" actId="20577"/>
          <ac:spMkLst>
            <pc:docMk/>
            <pc:sldMk cId="3186289338" sldId="1606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29:05.561" v="18862" actId="6549"/>
          <ac:spMkLst>
            <pc:docMk/>
            <pc:sldMk cId="3186289338" sldId="1606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44:57.943" v="17900" actId="20577"/>
        <pc:sldMkLst>
          <pc:docMk/>
          <pc:sldMk cId="3113160231" sldId="1607"/>
        </pc:sldMkLst>
        <pc:spChg chg="mod">
          <ac:chgData name="Ahmed Sabbour" userId="c4279823-a7c7-477e-982e-f4145bb0a83d" providerId="ADAL" clId="{3B14710D-300F-4D19-B4EA-1002A366550D}" dt="2017-08-09T11:58:06.022" v="16092" actId="20577"/>
          <ac:spMkLst>
            <pc:docMk/>
            <pc:sldMk cId="3113160231" sldId="1607"/>
            <ac:spMk id="2" creationId="{7140C159-5EC4-4B97-A833-D2ECB03DBEC5}"/>
          </ac:spMkLst>
        </pc:spChg>
        <pc:spChg chg="mod">
          <ac:chgData name="Ahmed Sabbour" userId="c4279823-a7c7-477e-982e-f4145bb0a83d" providerId="ADAL" clId="{3B14710D-300F-4D19-B4EA-1002A366550D}" dt="2017-08-09T12:43:56.756" v="17754" actId="20577"/>
          <ac:spMkLst>
            <pc:docMk/>
            <pc:sldMk cId="3113160231" sldId="1607"/>
            <ac:spMk id="3" creationId="{ECFF7F38-EEED-4B80-8933-A8D990FA4613}"/>
          </ac:spMkLst>
        </pc:spChg>
        <pc:spChg chg="add del">
          <ac:chgData name="Ahmed Sabbour" userId="c4279823-a7c7-477e-982e-f4145bb0a83d" providerId="ADAL" clId="{3B14710D-300F-4D19-B4EA-1002A366550D}" dt="2017-08-09T12:44:00.523" v="17756" actId="20577"/>
          <ac:spMkLst>
            <pc:docMk/>
            <pc:sldMk cId="3113160231" sldId="1607"/>
            <ac:spMk id="4" creationId="{CE8149C7-AAC3-4876-B79A-0BBA0077612B}"/>
          </ac:spMkLst>
        </pc:spChg>
        <pc:spChg chg="add mod">
          <ac:chgData name="Ahmed Sabbour" userId="c4279823-a7c7-477e-982e-f4145bb0a83d" providerId="ADAL" clId="{3B14710D-300F-4D19-B4EA-1002A366550D}" dt="2017-08-09T12:44:57.943" v="17900" actId="20577"/>
          <ac:spMkLst>
            <pc:docMk/>
            <pc:sldMk cId="3113160231" sldId="1607"/>
            <ac:spMk id="5" creationId="{DCD8B26C-D17B-4F5A-AC19-A967C515B93F}"/>
          </ac:spMkLst>
        </pc:spChg>
      </pc:sldChg>
      <pc:sldChg chg="modSp add">
        <pc:chgData name="Ahmed Sabbour" userId="c4279823-a7c7-477e-982e-f4145bb0a83d" providerId="ADAL" clId="{3B14710D-300F-4D19-B4EA-1002A366550D}" dt="2017-08-09T12:47:50.441" v="17962" actId="20577"/>
        <pc:sldMkLst>
          <pc:docMk/>
          <pc:sldMk cId="2003399346" sldId="1608"/>
        </pc:sldMkLst>
        <pc:spChg chg="mod">
          <ac:chgData name="Ahmed Sabbour" userId="c4279823-a7c7-477e-982e-f4145bb0a83d" providerId="ADAL" clId="{3B14710D-300F-4D19-B4EA-1002A366550D}" dt="2017-08-09T12:00:15.654" v="16499" actId="20577"/>
          <ac:spMkLst>
            <pc:docMk/>
            <pc:sldMk cId="2003399346" sldId="1608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2:47:50.441" v="17962" actId="20577"/>
          <ac:spMkLst>
            <pc:docMk/>
            <pc:sldMk cId="2003399346" sldId="1608"/>
            <ac:spMk id="3" creationId="{47DE4C11-7984-4F93-8920-CD7A92AF7CE2}"/>
          </ac:spMkLst>
        </pc:spChg>
      </pc:sldChg>
      <pc:sldChg chg="modSp add">
        <pc:chgData name="Ahmed Sabbour" userId="c4279823-a7c7-477e-982e-f4145bb0a83d" providerId="ADAL" clId="{3B14710D-300F-4D19-B4EA-1002A366550D}" dt="2017-08-09T13:03:36.065" v="18750" actId="20577"/>
        <pc:sldMkLst>
          <pc:docMk/>
          <pc:sldMk cId="2472157488" sldId="1609"/>
        </pc:sldMkLst>
        <pc:spChg chg="mod">
          <ac:chgData name="Ahmed Sabbour" userId="c4279823-a7c7-477e-982e-f4145bb0a83d" providerId="ADAL" clId="{3B14710D-300F-4D19-B4EA-1002A366550D}" dt="2017-08-09T12:51:05.486" v="18186" actId="20577"/>
          <ac:spMkLst>
            <pc:docMk/>
            <pc:sldMk cId="2472157488" sldId="1609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3:03:36.065" v="18750" actId="20577"/>
          <ac:spMkLst>
            <pc:docMk/>
            <pc:sldMk cId="2472157488" sldId="1609"/>
            <ac:spMk id="3" creationId="{47DE4C11-7984-4F93-8920-CD7A92AF7CE2}"/>
          </ac:spMkLst>
        </pc:spChg>
      </pc:sldChg>
      <pc:sldChg chg="modSp add modNotesTx">
        <pc:chgData name="Ahmed Sabbour" userId="c4279823-a7c7-477e-982e-f4145bb0a83d" providerId="ADAL" clId="{3B14710D-300F-4D19-B4EA-1002A366550D}" dt="2017-08-10T07:17:14.558" v="18801" actId="20577"/>
        <pc:sldMkLst>
          <pc:docMk/>
          <pc:sldMk cId="39870108" sldId="1610"/>
        </pc:sldMkLst>
        <pc:spChg chg="mod">
          <ac:chgData name="Ahmed Sabbour" userId="c4279823-a7c7-477e-982e-f4145bb0a83d" providerId="ADAL" clId="{3B14710D-300F-4D19-B4EA-1002A366550D}" dt="2017-08-09T12:51:32.888" v="18237" actId="20577"/>
          <ac:spMkLst>
            <pc:docMk/>
            <pc:sldMk cId="39870108" sldId="1610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10T06:41:50.569" v="18783" actId="20577"/>
          <ac:spMkLst>
            <pc:docMk/>
            <pc:sldMk cId="39870108" sldId="1610"/>
            <ac:spMk id="3" creationId="{47DE4C11-7984-4F93-8920-CD7A92AF7CE2}"/>
          </ac:spMkLst>
        </pc:spChg>
      </pc:sldChg>
      <pc:sldChg chg="addSp delSp modSp add modNotesTx">
        <pc:chgData name="Ahmed Sabbour" userId="c4279823-a7c7-477e-982e-f4145bb0a83d" providerId="ADAL" clId="{3B14710D-300F-4D19-B4EA-1002A366550D}" dt="2017-08-10T10:56:27.318" v="18966" actId="14100"/>
        <pc:sldMkLst>
          <pc:docMk/>
          <pc:sldMk cId="3865841868" sldId="1611"/>
        </pc:sldMkLst>
        <pc:spChg chg="mod">
          <ac:chgData name="Ahmed Sabbour" userId="c4279823-a7c7-477e-982e-f4145bb0a83d" providerId="ADAL" clId="{3B14710D-300F-4D19-B4EA-1002A366550D}" dt="2017-08-10T10:48:32.115" v="18952" actId="20577"/>
          <ac:spMkLst>
            <pc:docMk/>
            <pc:sldMk cId="3865841868" sldId="1611"/>
            <ac:spMk id="2" creationId="{007D9E32-EC68-4FD1-9E9B-A52BD3339CF7}"/>
          </ac:spMkLst>
        </pc:spChg>
        <pc:spChg chg="del">
          <ac:chgData name="Ahmed Sabbour" userId="c4279823-a7c7-477e-982e-f4145bb0a83d" providerId="ADAL" clId="{3B14710D-300F-4D19-B4EA-1002A366550D}" dt="2017-08-10T10:47:59.114" v="18917" actId="478"/>
          <ac:spMkLst>
            <pc:docMk/>
            <pc:sldMk cId="3865841868" sldId="1611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10T10:49:39.524" v="18954" actId="478"/>
          <ac:spMkLst>
            <pc:docMk/>
            <pc:sldMk cId="3865841868" sldId="1611"/>
            <ac:spMk id="5" creationId="{3975C54F-4B8B-4AE1-B3CC-A65F07D92588}"/>
          </ac:spMkLst>
        </pc:spChg>
        <pc:picChg chg="add mod">
          <ac:chgData name="Ahmed Sabbour" userId="c4279823-a7c7-477e-982e-f4145bb0a83d" providerId="ADAL" clId="{3B14710D-300F-4D19-B4EA-1002A366550D}" dt="2017-08-10T10:56:27.318" v="18966" actId="14100"/>
          <ac:picMkLst>
            <pc:docMk/>
            <pc:sldMk cId="3865841868" sldId="1611"/>
            <ac:picMk id="6" creationId="{5C256B43-2697-45B7-A0EA-8CEF75FF6459}"/>
          </ac:picMkLst>
        </pc:picChg>
      </pc:sldChg>
      <pc:sldChg chg="modSp add">
        <pc:chgData name="Ahmed Sabbour" userId="c4279823-a7c7-477e-982e-f4145bb0a83d" providerId="ADAL" clId="{3B14710D-300F-4D19-B4EA-1002A366550D}" dt="2017-08-10T11:18:20.639" v="19163" actId="20577"/>
        <pc:sldMkLst>
          <pc:docMk/>
          <pc:sldMk cId="628418980" sldId="1612"/>
        </pc:sldMkLst>
        <pc:spChg chg="mod">
          <ac:chgData name="Ahmed Sabbour" userId="c4279823-a7c7-477e-982e-f4145bb0a83d" providerId="ADAL" clId="{3B14710D-300F-4D19-B4EA-1002A366550D}" dt="2017-08-10T10:57:36.242" v="19002" actId="20577"/>
          <ac:spMkLst>
            <pc:docMk/>
            <pc:sldMk cId="628418980" sldId="161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11:18:20.639" v="19163" actId="20577"/>
          <ac:spMkLst>
            <pc:docMk/>
            <pc:sldMk cId="628418980" sldId="1612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10T10:52:05.848" v="18960" actId="1076"/>
        <pc:sldMkLst>
          <pc:docMk/>
          <pc:sldMk cId="3290665532" sldId="1613"/>
        </pc:sldMkLst>
        <pc:picChg chg="add mod">
          <ac:chgData name="Ahmed Sabbour" userId="c4279823-a7c7-477e-982e-f4145bb0a83d" providerId="ADAL" clId="{3B14710D-300F-4D19-B4EA-1002A366550D}" dt="2017-08-10T10:52:05.848" v="18960" actId="1076"/>
          <ac:picMkLst>
            <pc:docMk/>
            <pc:sldMk cId="3290665532" sldId="1613"/>
            <ac:picMk id="3" creationId="{240EBFD1-FF65-44E8-B86A-B1C74243EC40}"/>
          </ac:picMkLst>
        </pc:picChg>
        <pc:picChg chg="del">
          <ac:chgData name="Ahmed Sabbour" userId="c4279823-a7c7-477e-982e-f4145bb0a83d" providerId="ADAL" clId="{3B14710D-300F-4D19-B4EA-1002A366550D}" dt="2017-08-10T10:51:58.068" v="18957" actId="478"/>
          <ac:picMkLst>
            <pc:docMk/>
            <pc:sldMk cId="3290665532" sldId="1613"/>
            <ac:picMk id="6" creationId="{5C256B43-2697-45B7-A0EA-8CEF75FF6459}"/>
          </ac:picMkLst>
        </pc:picChg>
      </pc:sldChg>
      <pc:sldChg chg="addSp delSp modSp add">
        <pc:chgData name="Ahmed Sabbour" userId="c4279823-a7c7-477e-982e-f4145bb0a83d" providerId="ADAL" clId="{3B14710D-300F-4D19-B4EA-1002A366550D}" dt="2017-08-10T10:54:31.919" v="18965" actId="478"/>
        <pc:sldMkLst>
          <pc:docMk/>
          <pc:sldMk cId="1692335661" sldId="1614"/>
        </pc:sldMkLst>
        <pc:picChg chg="del">
          <ac:chgData name="Ahmed Sabbour" userId="c4279823-a7c7-477e-982e-f4145bb0a83d" providerId="ADAL" clId="{3B14710D-300F-4D19-B4EA-1002A366550D}" dt="2017-08-10T10:54:31.919" v="18965" actId="478"/>
          <ac:picMkLst>
            <pc:docMk/>
            <pc:sldMk cId="1692335661" sldId="1614"/>
            <ac:picMk id="3" creationId="{240EBFD1-FF65-44E8-B86A-B1C74243EC40}"/>
          </ac:picMkLst>
        </pc:picChg>
        <pc:picChg chg="add mod">
          <ac:chgData name="Ahmed Sabbour" userId="c4279823-a7c7-477e-982e-f4145bb0a83d" providerId="ADAL" clId="{3B14710D-300F-4D19-B4EA-1002A366550D}" dt="2017-08-10T10:54:30.183" v="18964" actId="14100"/>
          <ac:picMkLst>
            <pc:docMk/>
            <pc:sldMk cId="1692335661" sldId="1614"/>
            <ac:picMk id="4" creationId="{8D62DD96-6E6E-4ADD-878B-469869766B86}"/>
          </ac:picMkLst>
        </pc:picChg>
      </pc:sldChg>
      <pc:sldMasterChg chg="modSldLayout">
        <pc:chgData name="Ahmed Sabbour" userId="c4279823-a7c7-477e-982e-f4145bb0a83d" providerId="ADAL" clId="{3B14710D-300F-4D19-B4EA-1002A366550D}" dt="2017-08-02T11:28:38.986" v="5272" actId="2696"/>
        <pc:sldMasterMkLst>
          <pc:docMk/>
          <pc:sldMasterMk cId="3588427678" sldId="2147484229"/>
        </pc:sldMasterMkLst>
        <pc:sldLayoutChg chg="addSp delSp modSp">
          <pc:chgData name="Ahmed Sabbour" userId="c4279823-a7c7-477e-982e-f4145bb0a83d" providerId="ADAL" clId="{3B14710D-300F-4D19-B4EA-1002A366550D}" dt="2017-08-02T11:28:38.986" v="5272" actId="2696"/>
          <pc:sldLayoutMkLst>
            <pc:docMk/>
            <pc:sldMasterMk cId="3588427678" sldId="2147484229"/>
            <pc:sldLayoutMk cId="1368165240" sldId="2147484266"/>
          </pc:sldLayoutMkLst>
          <pc:spChg chg="del">
            <ac:chgData name="Ahmed Sabbour" userId="c4279823-a7c7-477e-982e-f4145bb0a83d" providerId="ADAL" clId="{3B14710D-300F-4D19-B4EA-1002A366550D}" dt="2017-08-02T11:25:45.767" v="5226" actId="478"/>
            <ac:spMkLst>
              <pc:docMk/>
              <pc:sldMasterMk cId="3588427678" sldId="2147484229"/>
              <pc:sldLayoutMk cId="1368165240" sldId="2147484266"/>
              <ac:spMk id="122" creationId="{00000000-0000-0000-0000-000000000000}"/>
            </ac:spMkLst>
          </pc:spChg>
          <pc:spChg chg="del">
            <ac:chgData name="Ahmed Sabbour" userId="c4279823-a7c7-477e-982e-f4145bb0a83d" providerId="ADAL" clId="{3B14710D-300F-4D19-B4EA-1002A366550D}" dt="2017-08-02T11:25:48.737" v="5227" actId="478"/>
            <ac:spMkLst>
              <pc:docMk/>
              <pc:sldMasterMk cId="3588427678" sldId="2147484229"/>
              <pc:sldLayoutMk cId="1368165240" sldId="2147484266"/>
              <ac:spMk id="123" creationId="{00000000-0000-0000-0000-000000000000}"/>
            </ac:spMkLst>
          </pc:spChg>
          <pc:spChg chg="add del mod">
            <ac:chgData name="Ahmed Sabbour" userId="c4279823-a7c7-477e-982e-f4145bb0a83d" providerId="ADAL" clId="{3B14710D-300F-4D19-B4EA-1002A366550D}" dt="2017-08-02T11:28:38.986" v="5272" actId="2696"/>
            <ac:spMkLst>
              <pc:docMk/>
              <pc:sldMasterMk cId="3588427678" sldId="2147484229"/>
              <pc:sldLayoutMk cId="1368165240" sldId="2147484266"/>
              <ac:spMk id="144" creationId="{151FB128-B182-4757-8E07-9CD636575329}"/>
            </ac:spMkLst>
          </pc:spChg>
          <pc:picChg chg="add mod">
            <ac:chgData name="Ahmed Sabbour" userId="c4279823-a7c7-477e-982e-f4145bb0a83d" providerId="ADAL" clId="{3B14710D-300F-4D19-B4EA-1002A366550D}" dt="2017-08-02T11:28:12.461" v="5268" actId="14861"/>
            <ac:picMkLst>
              <pc:docMk/>
              <pc:sldMasterMk cId="3588427678" sldId="2147484229"/>
              <pc:sldLayoutMk cId="1368165240" sldId="2147484266"/>
              <ac:picMk id="143" creationId="{D16B7602-5DDC-480C-B65E-0D8EF1965AE1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10/29/17 10:22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0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10/29/17 10:22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24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10/29/17 10:22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1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6114-A4AA-9940-B879-260AA71F1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0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0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E84DEEF-CAD7-44E8-8BA2-9F365A3F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A6473-BB9F-4670-822F-E65C1DB697A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4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94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10/29/17 10:22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FAD6D-20DC-4668-9C6D-4E32708B20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8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10/29/17 10:22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6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1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10/29/17 10:22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48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9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6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90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596d8d4987144f0993a514499fcea956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64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 data captured June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2688">
              <a:defRPr/>
            </a:pPr>
            <a:fld id="{57543A79-E847-46E2-B07E-9919A5301F60}" type="slidenum">
              <a:rPr lang="en-US" smtClean="0">
                <a:solidFill>
                  <a:prstClr val="black"/>
                </a:solidFill>
              </a:rPr>
              <a:pPr defTabSz="932688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24" y="102246"/>
            <a:ext cx="12437699" cy="68922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5216" y="264964"/>
            <a:ext cx="11226195" cy="1097302"/>
          </a:xfrm>
        </p:spPr>
        <p:txBody>
          <a:bodyPr lIns="0"/>
          <a:lstStyle>
            <a:lvl1pPr>
              <a:lnSpc>
                <a:spcPts val="4899"/>
              </a:lnSpc>
              <a:defRPr sz="4399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901"/>
            <a:ext cx="3937000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901"/>
            <a:ext cx="566738" cy="136525"/>
          </a:xfrm>
          <a:prstGeom prst="rect">
            <a:avLst/>
          </a:prstGeom>
        </p:spPr>
        <p:txBody>
          <a:bodyPr/>
          <a:lstStyle>
            <a:lvl1pPr defTabSz="931684" eaLnBrk="0" hangingPunct="0">
              <a:defRPr>
                <a:latin typeface="Segoe UI" panose="020B0502040204020203" pitchFamily="34" charset="0"/>
                <a:ea typeface="MS PGothic" panose="020B0600070205080204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4EFCDE-5E72-405F-A934-F82F1BE3A79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029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661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65762"/>
            <a:ext cx="11704321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188720"/>
            <a:ext cx="11704321" cy="576079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478354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174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26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1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3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669274"/>
            <a:ext cx="7007806" cy="3325250"/>
            <a:chOff x="5441950" y="3669274"/>
            <a:chExt cx="7007806" cy="3325250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669274"/>
              <a:ext cx="4600121" cy="3174732"/>
              <a:chOff x="6400911" y="3895156"/>
              <a:chExt cx="4305443" cy="2971363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16B7602-5DDC-480C-B65E-0D8EF1965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2548" y="3026568"/>
            <a:ext cx="1674338" cy="1019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4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7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5486400" cy="3664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487988" cy="1828800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353535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1824" y="6693379"/>
            <a:ext cx="2694676" cy="284959"/>
          </a:xfrm>
          <a:prstGeom prst="rect">
            <a:avLst/>
          </a:prstGeom>
        </p:spPr>
        <p:txBody>
          <a:bodyPr anchor="ctr"/>
          <a:lstStyle>
            <a:lvl1pPr>
              <a:defRPr sz="1360"/>
            </a:lvl1pPr>
          </a:lstStyle>
          <a:p>
            <a:pPr algn="ctr" defTabSz="932418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7316" y="6681767"/>
            <a:ext cx="2901844" cy="296572"/>
          </a:xfrm>
        </p:spPr>
        <p:txBody>
          <a:bodyPr/>
          <a:lstStyle>
            <a:lvl1pPr>
              <a:defRPr sz="1360"/>
            </a:lvl1pPr>
          </a:lstStyle>
          <a:p>
            <a:pPr algn="r" defTabSz="932418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32418">
                <a:defRPr/>
              </a:pPr>
              <a:t>‹#›</a:t>
            </a:fld>
            <a:endParaRPr lang="en-US" dirty="0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637" y="98766"/>
            <a:ext cx="11711014" cy="807933"/>
          </a:xfrm>
        </p:spPr>
        <p:txBody>
          <a:bodyPr>
            <a:normAutofit/>
          </a:bodyPr>
          <a:lstStyle>
            <a:lvl1pPr>
              <a:defRPr sz="380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15" r:id="rId19"/>
    <p:sldLayoutId id="2147484535" r:id="rId20"/>
    <p:sldLayoutId id="2147484563" r:id="rId21"/>
    <p:sldLayoutId id="2147484564" r:id="rId22"/>
    <p:sldLayoutId id="2147484565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28" r:id="rId12"/>
    <p:sldLayoutId id="2147484529" r:id="rId13"/>
    <p:sldLayoutId id="2147484530" r:id="rId14"/>
    <p:sldLayoutId id="2147484531" r:id="rId15"/>
    <p:sldLayoutId id="2147484532" r:id="rId16"/>
    <p:sldLayoutId id="2147484533" r:id="rId17"/>
    <p:sldLayoutId id="2147484534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  <p:sldLayoutId id="2147484559" r:id="rId23"/>
    <p:sldLayoutId id="2147484561" r:id="rId24"/>
    <p:sldLayoutId id="214748456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37.png"/><Relationship Id="rId26" Type="http://schemas.openxmlformats.org/officeDocument/2006/relationships/image" Target="../media/image41.jpeg"/><Relationship Id="rId39" Type="http://schemas.openxmlformats.org/officeDocument/2006/relationships/hyperlink" Target="http://customers.microsoft.com/en-US/story/northpower-azure-utilities" TargetMode="External"/><Relationship Id="rId21" Type="http://schemas.openxmlformats.org/officeDocument/2006/relationships/hyperlink" Target="http://customers.microsoft.com/en-US/story/nuancehealthcare" TargetMode="External"/><Relationship Id="rId34" Type="http://schemas.openxmlformats.org/officeDocument/2006/relationships/image" Target="../media/image45.jpeg"/><Relationship Id="rId42" Type="http://schemas.openxmlformats.org/officeDocument/2006/relationships/image" Target="../media/image49.png"/><Relationship Id="rId47" Type="http://schemas.openxmlformats.org/officeDocument/2006/relationships/hyperlink" Target="http://customers.microsoft.com/en-US/story/accuweather" TargetMode="External"/><Relationship Id="rId50" Type="http://schemas.openxmlformats.org/officeDocument/2006/relationships/image" Target="../media/image53.png"/><Relationship Id="rId7" Type="http://schemas.openxmlformats.org/officeDocument/2006/relationships/hyperlink" Target="http://customers.microsoft.com/en-US/story/canadas-largest-automobile-search-site-takes-azure-for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9" Type="http://schemas.openxmlformats.org/officeDocument/2006/relationships/hyperlink" Target="http://customers.microsoft.com/en-US/story/swissre" TargetMode="External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customers.microsoft.com/en-US/story/pcl-construction-process-mfg-resources-azure-active-directory-sql-app-services-en" TargetMode="External"/><Relationship Id="rId40" Type="http://schemas.openxmlformats.org/officeDocument/2006/relationships/image" Target="../media/image48.png"/><Relationship Id="rId45" Type="http://schemas.openxmlformats.org/officeDocument/2006/relationships/hyperlink" Target="http://customers.microsoft.com/en-US/story/vetco-keeps-tails-wagging-with-help-from-the-cloud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indianaofficeoftechnology" TargetMode="External"/><Relationship Id="rId23" Type="http://schemas.openxmlformats.org/officeDocument/2006/relationships/hyperlink" Target="http://customers.microsoft.com/en-US/story/lobsterink" TargetMode="External"/><Relationship Id="rId28" Type="http://schemas.openxmlformats.org/officeDocument/2006/relationships/image" Target="../media/image42.jpeg"/><Relationship Id="rId36" Type="http://schemas.openxmlformats.org/officeDocument/2006/relationships/image" Target="../media/image46.pn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33.jpeg"/><Relationship Id="rId19" Type="http://schemas.openxmlformats.org/officeDocument/2006/relationships/hyperlink" Target="http://customers.microsoft.com/en-US/story/btt" TargetMode="External"/><Relationship Id="rId31" Type="http://schemas.openxmlformats.org/officeDocument/2006/relationships/hyperlink" Target="http://customers.microsoft.com/en-US/story/canadian-broadcaster-delivers-record-breaking-online-e" TargetMode="External"/><Relationship Id="rId44" Type="http://schemas.openxmlformats.org/officeDocument/2006/relationships/image" Target="../media/image50.jpeg"/><Relationship Id="rId4" Type="http://schemas.openxmlformats.org/officeDocument/2006/relationships/image" Target="../media/image30.jpeg"/><Relationship Id="rId9" Type="http://schemas.openxmlformats.org/officeDocument/2006/relationships/hyperlink" Target="http://customers.microsoft.com/en-US/story/crowdsourcing-gets-music-from-the-cloud-to-the-concert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39.jpeg"/><Relationship Id="rId27" Type="http://schemas.openxmlformats.org/officeDocument/2006/relationships/hyperlink" Target="http://customers.microsoft.com/en-US/story/leading-european-insurance-firm-transforms-online-services-with-azure" TargetMode="External"/><Relationship Id="rId30" Type="http://schemas.openxmlformats.org/officeDocument/2006/relationships/image" Target="../media/image43.jpeg"/><Relationship Id="rId35" Type="http://schemas.openxmlformats.org/officeDocument/2006/relationships/hyperlink" Target="http://customers.microsoft.com/en-US/story/mtiandcambiahealth" TargetMode="External"/><Relationship Id="rId43" Type="http://schemas.openxmlformats.org/officeDocument/2006/relationships/hyperlink" Target="http://customers.microsoft.com/en-US/story/jetcustomerstory" TargetMode="External"/><Relationship Id="rId48" Type="http://schemas.openxmlformats.org/officeDocument/2006/relationships/image" Target="../media/image52.png"/><Relationship Id="rId8" Type="http://schemas.openxmlformats.org/officeDocument/2006/relationships/image" Target="../media/image32.png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12" Type="http://schemas.openxmlformats.org/officeDocument/2006/relationships/image" Target="../media/image34.jpeg"/><Relationship Id="rId17" Type="http://schemas.openxmlformats.org/officeDocument/2006/relationships/hyperlink" Target="http://customers.microsoft.com/en-US/story/somersetcountycouncil" TargetMode="External"/><Relationship Id="rId25" Type="http://schemas.openxmlformats.org/officeDocument/2006/relationships/hyperlink" Target="http://customers.microsoft.com/en-US/story/pizza-hut-azure-retail-consumer-goods" TargetMode="External"/><Relationship Id="rId33" Type="http://schemas.openxmlformats.org/officeDocument/2006/relationships/hyperlink" Target="http://customers.microsoft.com/en-US/story/geekwire" TargetMode="External"/><Relationship Id="rId38" Type="http://schemas.openxmlformats.org/officeDocument/2006/relationships/image" Target="../media/image47.jpeg"/><Relationship Id="rId46" Type="http://schemas.openxmlformats.org/officeDocument/2006/relationships/image" Target="../media/image51.jpeg"/><Relationship Id="rId20" Type="http://schemas.openxmlformats.org/officeDocument/2006/relationships/image" Target="../media/image38.jpeg"/><Relationship Id="rId41" Type="http://schemas.openxmlformats.org/officeDocument/2006/relationships/hyperlink" Target="http://customers.microsoft.com/en-US/story/carmax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sabbourfeedbackcdn.azureedge.net/coupons/Ahmed%20Sabbour_89232.jpg" TargetMode="External"/><Relationship Id="rId5" Type="http://schemas.openxmlformats.org/officeDocument/2006/relationships/image" Target="../media/image206.tiff"/><Relationship Id="rId4" Type="http://schemas.openxmlformats.org/officeDocument/2006/relationships/image" Target="../media/image20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appservice" TargetMode="External"/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ka.ms/trydevops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png"/><Relationship Id="rId4" Type="http://schemas.openxmlformats.org/officeDocument/2006/relationships/image" Target="../media/image59.emf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6.png"/><Relationship Id="rId3" Type="http://schemas.openxmlformats.org/officeDocument/2006/relationships/image" Target="../media/image85.png"/><Relationship Id="rId21" Type="http://schemas.openxmlformats.org/officeDocument/2006/relationships/image" Target="../media/image101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8.jpeg"/><Relationship Id="rId25" Type="http://schemas.openxmlformats.org/officeDocument/2006/relationships/image" Target="../media/image105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24" Type="http://schemas.openxmlformats.org/officeDocument/2006/relationships/image" Target="../media/image104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image" Target="../media/image91.png"/><Relationship Id="rId19" Type="http://schemas.microsoft.com/office/2007/relationships/hdphoto" Target="../media/hdphoto2.wdp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pimroadmap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sv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40.jpe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3.png"/><Relationship Id="rId11" Type="http://schemas.microsoft.com/office/2007/relationships/hdphoto" Target="../media/hdphoto4.wdp"/><Relationship Id="rId5" Type="http://schemas.openxmlformats.org/officeDocument/2006/relationships/image" Target="../media/image142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9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sabbourfeedbackapi.azurewebsites.net/" TargetMode="External"/><Relationship Id="rId2" Type="http://schemas.openxmlformats.org/officeDocument/2006/relationships/hyperlink" Target="https://asabbourfeedbackweb.azurewebsites.net/" TargetMode="Externa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init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web.azurewebsites.net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swagger.json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Azure PaaS and </a:t>
            </a:r>
            <a:r>
              <a:rPr lang="en-US" dirty="0" err="1"/>
              <a:t>Serverless</a:t>
            </a:r>
            <a:r>
              <a:rPr lang="en-US" dirty="0"/>
              <a:t> to deliver business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945062"/>
            <a:ext cx="7315137" cy="1828007"/>
          </a:xfrm>
        </p:spPr>
        <p:txBody>
          <a:bodyPr/>
          <a:lstStyle/>
          <a:p>
            <a:r>
              <a:rPr lang="en-US" dirty="0"/>
              <a:t>Ahmed Sabbour</a:t>
            </a:r>
          </a:p>
          <a:p>
            <a:r>
              <a:rPr lang="en-US" sz="2300" dirty="0"/>
              <a:t>Technology Solution Professional</a:t>
            </a:r>
            <a:br>
              <a:rPr lang="en-US" sz="2300" dirty="0"/>
            </a:br>
            <a:r>
              <a:rPr lang="en-US" sz="2300" dirty="0"/>
              <a:t>OSS Application Development (Containers + DevOps)</a:t>
            </a:r>
            <a:br>
              <a:rPr lang="en-US" sz="2300" dirty="0"/>
            </a:br>
            <a:r>
              <a:rPr lang="en-US" sz="2300" dirty="0"/>
              <a:t>Global Black Belt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77A12F-5E50-41B2-81CE-B42784A6A798}"/>
              </a:ext>
            </a:extLst>
          </p:cNvPr>
          <p:cNvSpPr txBox="1">
            <a:spLocks/>
          </p:cNvSpPr>
          <p:nvPr/>
        </p:nvSpPr>
        <p:spPr bwMode="auto">
          <a:xfrm>
            <a:off x="8885237" y="373062"/>
            <a:ext cx="3337560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+mn-lt"/>
              </a:rPr>
              <a:t>Technical Bootcamp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1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730"/>
            <a:ext cx="12057660" cy="917444"/>
          </a:xfrm>
        </p:spPr>
        <p:txBody>
          <a:bodyPr/>
          <a:lstStyle/>
          <a:p>
            <a:r>
              <a:rPr lang="en-US" dirty="0"/>
              <a:t>450K </a:t>
            </a:r>
            <a:r>
              <a:rPr lang="en-US" sz="2800" dirty="0"/>
              <a:t>active customers |</a:t>
            </a:r>
            <a:r>
              <a:rPr lang="en-US" dirty="0"/>
              <a:t> 1.2M </a:t>
            </a:r>
            <a:r>
              <a:rPr lang="en-US" sz="2800" dirty="0"/>
              <a:t>apps &amp; sites hosted |</a:t>
            </a:r>
            <a:r>
              <a:rPr lang="en-US" dirty="0"/>
              <a:t>&gt;13B </a:t>
            </a:r>
            <a:r>
              <a:rPr lang="en-US" sz="2800" dirty="0"/>
              <a:t>requests per 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FED64-846E-457C-8A8B-CDD7A45A5412}"/>
              </a:ext>
            </a:extLst>
          </p:cNvPr>
          <p:cNvSpPr/>
          <p:nvPr/>
        </p:nvSpPr>
        <p:spPr bwMode="auto">
          <a:xfrm>
            <a:off x="275482" y="2592886"/>
            <a:ext cx="1915496" cy="131486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BANKING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739B88-D410-4F3F-8B90-8BBBAE0E8426}"/>
              </a:ext>
            </a:extLst>
          </p:cNvPr>
          <p:cNvSpPr/>
          <p:nvPr/>
        </p:nvSpPr>
        <p:spPr bwMode="auto">
          <a:xfrm>
            <a:off x="2269075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MANUFACTURING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149C-4D67-4434-B424-D3A0005AF747}"/>
              </a:ext>
            </a:extLst>
          </p:cNvPr>
          <p:cNvSpPr/>
          <p:nvPr/>
        </p:nvSpPr>
        <p:spPr bwMode="auto">
          <a:xfrm>
            <a:off x="4262669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7EF2B-E946-46B7-BA82-469BF099B37E}"/>
              </a:ext>
            </a:extLst>
          </p:cNvPr>
          <p:cNvSpPr/>
          <p:nvPr/>
        </p:nvSpPr>
        <p:spPr bwMode="auto">
          <a:xfrm>
            <a:off x="6256261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GOVERNMENT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0A500B-DCCD-45A7-86FA-16035298D65D}"/>
              </a:ext>
            </a:extLst>
          </p:cNvPr>
          <p:cNvSpPr/>
          <p:nvPr/>
        </p:nvSpPr>
        <p:spPr bwMode="auto">
          <a:xfrm>
            <a:off x="8251906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0D8792-BB81-4D51-9D2D-8D9361D1E137}"/>
              </a:ext>
            </a:extLst>
          </p:cNvPr>
          <p:cNvSpPr/>
          <p:nvPr/>
        </p:nvSpPr>
        <p:spPr bwMode="auto">
          <a:xfrm>
            <a:off x="10245499" y="1202783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HOSPITALITY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TRAVEL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AEA3C7-9487-4CD4-B0C7-8A185EEF0949}"/>
              </a:ext>
            </a:extLst>
          </p:cNvPr>
          <p:cNvSpPr/>
          <p:nvPr/>
        </p:nvSpPr>
        <p:spPr bwMode="auto">
          <a:xfrm>
            <a:off x="275481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AADAEE-2B3C-4895-87F8-51BC8C73CAD5}"/>
              </a:ext>
            </a:extLst>
          </p:cNvPr>
          <p:cNvSpPr/>
          <p:nvPr/>
        </p:nvSpPr>
        <p:spPr bwMode="auto">
          <a:xfrm>
            <a:off x="4265923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AND CABLE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B399E-6B57-476B-8806-190B2FC1F31E}"/>
              </a:ext>
            </a:extLst>
          </p:cNvPr>
          <p:cNvSpPr/>
          <p:nvPr/>
        </p:nvSpPr>
        <p:spPr bwMode="auto">
          <a:xfrm>
            <a:off x="6256261" y="3992248"/>
            <a:ext cx="1915496" cy="130740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AND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5A5E6-2B23-42F9-9622-CE75DEFC6E1C}"/>
              </a:ext>
            </a:extLst>
          </p:cNvPr>
          <p:cNvSpPr/>
          <p:nvPr/>
        </p:nvSpPr>
        <p:spPr bwMode="auto">
          <a:xfrm>
            <a:off x="8251906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PROFESSIONAL SERVICES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D6FEBF-9832-467C-89EE-6B46AC957680}"/>
              </a:ext>
            </a:extLst>
          </p:cNvPr>
          <p:cNvSpPr/>
          <p:nvPr/>
        </p:nvSpPr>
        <p:spPr bwMode="auto">
          <a:xfrm>
            <a:off x="10245499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GOODS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EE622F-0C3C-4023-8176-D9C68F96644F}"/>
              </a:ext>
            </a:extLst>
          </p:cNvPr>
          <p:cNvSpPr/>
          <p:nvPr/>
        </p:nvSpPr>
        <p:spPr bwMode="auto">
          <a:xfrm>
            <a:off x="275482" y="1213173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5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AGRICULTURE, FORESTRY,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AND, FISHING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82943B-2118-4606-9930-D669434DCAC1}"/>
              </a:ext>
            </a:extLst>
          </p:cNvPr>
          <p:cNvSpPr/>
          <p:nvPr/>
        </p:nvSpPr>
        <p:spPr bwMode="auto">
          <a:xfrm>
            <a:off x="2265820" y="3990687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NONPROFIT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6D7212-12AF-4C2F-AA05-9E4B489C9115}"/>
              </a:ext>
            </a:extLst>
          </p:cNvPr>
          <p:cNvSpPr txBox="1"/>
          <p:nvPr/>
        </p:nvSpPr>
        <p:spPr>
          <a:xfrm>
            <a:off x="270177" y="2138014"/>
            <a:ext cx="1918751" cy="382912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6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Digital destination to support 20M hits and fuel more innovation</a:t>
            </a:r>
          </a:p>
        </p:txBody>
      </p:sp>
      <p:pic>
        <p:nvPicPr>
          <p:cNvPr id="72" name="Picture 16" descr="Image result for Royal Agricultural Society of NSW logo">
            <a:hlinkClick r:id="rId3"/>
            <a:extLst>
              <a:ext uri="{FF2B5EF4-FFF2-40B4-BE49-F238E27FC236}">
                <a16:creationId xmlns:a16="http://schemas.microsoft.com/office/drawing/2014/main" id="{7D97C9B6-E951-4FDC-9BEE-B777D625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388" y="1725496"/>
            <a:ext cx="879262" cy="4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E2735E-96BB-4010-8688-FECFCB480CC8}"/>
              </a:ext>
            </a:extLst>
          </p:cNvPr>
          <p:cNvSpPr txBox="1"/>
          <p:nvPr/>
        </p:nvSpPr>
        <p:spPr>
          <a:xfrm>
            <a:off x="270177" y="3524618"/>
            <a:ext cx="1918751" cy="240508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Highly scalable cloud service</a:t>
            </a:r>
          </a:p>
        </p:txBody>
      </p:sp>
      <p:pic>
        <p:nvPicPr>
          <p:cNvPr id="75" name="Picture 18" descr="Story logo">
            <a:hlinkClick r:id="rId5"/>
            <a:extLst>
              <a:ext uri="{FF2B5EF4-FFF2-40B4-BE49-F238E27FC236}">
                <a16:creationId xmlns:a16="http://schemas.microsoft.com/office/drawing/2014/main" id="{3F55E1E8-7FE7-4905-983B-415CE0228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386" y="3128496"/>
            <a:ext cx="629383" cy="3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28EEF96-9636-4E49-8069-5749D455245F}"/>
              </a:ext>
            </a:extLst>
          </p:cNvPr>
          <p:cNvSpPr txBox="1"/>
          <p:nvPr/>
        </p:nvSpPr>
        <p:spPr>
          <a:xfrm>
            <a:off x="2269076" y="2341425"/>
            <a:ext cx="1918751" cy="382912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a new auction site up and running faster than ever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73D80F-3353-4051-8E58-292B041CAE09}"/>
              </a:ext>
            </a:extLst>
          </p:cNvPr>
          <p:cNvSpPr txBox="1"/>
          <p:nvPr/>
        </p:nvSpPr>
        <p:spPr>
          <a:xfrm>
            <a:off x="2280313" y="335585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Crowdsourcing gets music from the cloud to the concert hall</a:t>
            </a:r>
          </a:p>
        </p:txBody>
      </p:sp>
      <p:pic>
        <p:nvPicPr>
          <p:cNvPr id="79" name="Picture 4" descr="Image result for auto trader canada logo">
            <a:hlinkClick r:id="rId7"/>
            <a:extLst>
              <a:ext uri="{FF2B5EF4-FFF2-40B4-BE49-F238E27FC236}">
                <a16:creationId xmlns:a16="http://schemas.microsoft.com/office/drawing/2014/main" id="{C73FE7E4-F6E0-4B8B-B549-78F66518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059" y="1867157"/>
            <a:ext cx="1289697" cy="4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Story logo">
            <a:hlinkClick r:id="rId9"/>
            <a:extLst>
              <a:ext uri="{FF2B5EF4-FFF2-40B4-BE49-F238E27FC236}">
                <a16:creationId xmlns:a16="http://schemas.microsoft.com/office/drawing/2014/main" id="{513D07CC-9278-49F2-B548-D74F60B2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2419058" y="2859413"/>
            <a:ext cx="1344420" cy="3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202CD9-37D9-415C-8436-3F7939B27B37}"/>
              </a:ext>
            </a:extLst>
          </p:cNvPr>
          <p:cNvSpPr txBox="1"/>
          <p:nvPr/>
        </p:nvSpPr>
        <p:spPr>
          <a:xfrm>
            <a:off x="4262669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as a platform for modern apps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701C0-2E25-4F75-A459-A189A063CBD6}"/>
              </a:ext>
            </a:extLst>
          </p:cNvPr>
          <p:cNvSpPr txBox="1"/>
          <p:nvPr/>
        </p:nvSpPr>
        <p:spPr>
          <a:xfrm>
            <a:off x="4273905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Analyzes how kids learn, delivers 10x speed improvement</a:t>
            </a:r>
          </a:p>
        </p:txBody>
      </p:sp>
      <p:pic>
        <p:nvPicPr>
          <p:cNvPr id="83" name="Picture 2" descr="Story logo">
            <a:hlinkClick r:id="rId11"/>
            <a:extLst>
              <a:ext uri="{FF2B5EF4-FFF2-40B4-BE49-F238E27FC236}">
                <a16:creationId xmlns:a16="http://schemas.microsoft.com/office/drawing/2014/main" id="{6DE5A5C4-F29F-48A5-B1F1-8EA02697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443" y="1720813"/>
            <a:ext cx="543061" cy="5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hlinkClick r:id="rId13"/>
            <a:extLst>
              <a:ext uri="{FF2B5EF4-FFF2-40B4-BE49-F238E27FC236}">
                <a16:creationId xmlns:a16="http://schemas.microsoft.com/office/drawing/2014/main" id="{F9C78839-7030-4B66-A47D-2F843C47C79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42" y="2878352"/>
            <a:ext cx="1040968" cy="3180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4962849-A4C6-4229-8DA9-18B20EF27E4A}"/>
              </a:ext>
            </a:extLst>
          </p:cNvPr>
          <p:cNvSpPr txBox="1"/>
          <p:nvPr/>
        </p:nvSpPr>
        <p:spPr>
          <a:xfrm>
            <a:off x="6256263" y="2341424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Self-help administration apps </a:t>
            </a: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are hosted by Azure App </a:t>
            </a: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on Azure Government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6A6FDC-6D02-4F50-99E0-9B9603023328}"/>
              </a:ext>
            </a:extLst>
          </p:cNvPr>
          <p:cNvSpPr txBox="1"/>
          <p:nvPr/>
        </p:nvSpPr>
        <p:spPr>
          <a:xfrm>
            <a:off x="6256263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Developers take advantage of Web App to boost innovation and savings</a:t>
            </a:r>
          </a:p>
        </p:txBody>
      </p:sp>
      <p:pic>
        <p:nvPicPr>
          <p:cNvPr id="87" name="Picture 86">
            <a:hlinkClick r:id="rId15"/>
            <a:extLst>
              <a:ext uri="{FF2B5EF4-FFF2-40B4-BE49-F238E27FC236}">
                <a16:creationId xmlns:a16="http://schemas.microsoft.com/office/drawing/2014/main" id="{23339188-B95B-451B-B61E-F28F48C1320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49" y="1702352"/>
            <a:ext cx="554646" cy="561522"/>
          </a:xfrm>
          <a:prstGeom prst="ellipse">
            <a:avLst/>
          </a:prstGeom>
        </p:spPr>
      </p:pic>
      <p:pic>
        <p:nvPicPr>
          <p:cNvPr id="88" name="Picture 12" descr="Image result for somerset city council logo">
            <a:hlinkClick r:id="rId17"/>
            <a:extLst>
              <a:ext uri="{FF2B5EF4-FFF2-40B4-BE49-F238E27FC236}">
                <a16:creationId xmlns:a16="http://schemas.microsoft.com/office/drawing/2014/main" id="{3CA14107-CF60-4798-8A20-B5F78E46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4850" y="2912537"/>
            <a:ext cx="1117302" cy="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F2823A0-CFB6-42C7-851B-09BD2D680A33}"/>
              </a:ext>
            </a:extLst>
          </p:cNvPr>
          <p:cNvSpPr txBox="1"/>
          <p:nvPr/>
        </p:nvSpPr>
        <p:spPr>
          <a:xfrm>
            <a:off x="8251906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Turning a discovery into a marketable product easily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5BD2CC-7B56-480E-8A6D-D33A2BC3E6E5}"/>
              </a:ext>
            </a:extLst>
          </p:cNvPr>
          <p:cNvSpPr txBox="1"/>
          <p:nvPr/>
        </p:nvSpPr>
        <p:spPr>
          <a:xfrm>
            <a:off x="8251906" y="3226622"/>
            <a:ext cx="1918751" cy="685074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2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 solutions to Azure App Services and to explore product development in the cloud</a:t>
            </a:r>
          </a:p>
        </p:txBody>
      </p:sp>
      <p:pic>
        <p:nvPicPr>
          <p:cNvPr id="91" name="Picture 8" descr="Story logo">
            <a:hlinkClick r:id="rId19"/>
            <a:extLst>
              <a:ext uri="{FF2B5EF4-FFF2-40B4-BE49-F238E27FC236}">
                <a16:creationId xmlns:a16="http://schemas.microsoft.com/office/drawing/2014/main" id="{5B492DEC-F9DC-4B76-B060-80E273C6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9155" y="1827848"/>
            <a:ext cx="844430" cy="4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tory logo">
            <a:hlinkClick r:id="rId21"/>
            <a:extLst>
              <a:ext uri="{FF2B5EF4-FFF2-40B4-BE49-F238E27FC236}">
                <a16:creationId xmlns:a16="http://schemas.microsoft.com/office/drawing/2014/main" id="{6D89668C-51BA-4B82-8776-E96CC3CA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2952330"/>
            <a:ext cx="1116591" cy="2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52019BD-46A2-4598-9B75-ED6FAA8A71C3}"/>
              </a:ext>
            </a:extLst>
          </p:cNvPr>
          <p:cNvSpPr txBox="1"/>
          <p:nvPr/>
        </p:nvSpPr>
        <p:spPr>
          <a:xfrm>
            <a:off x="10245500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 Azure App Service to rewrite its learning platform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233295-D441-45AA-8A39-10C4CFDDAB84}"/>
              </a:ext>
            </a:extLst>
          </p:cNvPr>
          <p:cNvSpPr txBox="1"/>
          <p:nvPr/>
        </p:nvSpPr>
        <p:spPr>
          <a:xfrm>
            <a:off x="10219503" y="3336601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Hong Kong’s largest pizza chain goes cloud and grabs a bigger slice of the market</a:t>
            </a:r>
          </a:p>
        </p:txBody>
      </p:sp>
      <p:pic>
        <p:nvPicPr>
          <p:cNvPr id="95" name="Picture 20" descr="Story logo">
            <a:hlinkClick r:id="rId23"/>
            <a:extLst>
              <a:ext uri="{FF2B5EF4-FFF2-40B4-BE49-F238E27FC236}">
                <a16:creationId xmlns:a16="http://schemas.microsoft.com/office/drawing/2014/main" id="{2D23A22A-5D04-4F26-AC7D-233A6A77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4" y="1952489"/>
            <a:ext cx="1578505" cy="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Story logo">
            <a:hlinkClick r:id="rId25"/>
            <a:extLst>
              <a:ext uri="{FF2B5EF4-FFF2-40B4-BE49-F238E27FC236}">
                <a16:creationId xmlns:a16="http://schemas.microsoft.com/office/drawing/2014/main" id="{20CCB357-E392-4D8B-835F-1F35A5ED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5" y="2878466"/>
            <a:ext cx="1348349" cy="3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5E494A1-9094-47E3-A479-9AFC9BE580EB}"/>
              </a:ext>
            </a:extLst>
          </p:cNvPr>
          <p:cNvSpPr txBox="1"/>
          <p:nvPr/>
        </p:nvSpPr>
        <p:spPr>
          <a:xfrm>
            <a:off x="275482" y="5038982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Insurance firm transforms online services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8C7F41-3114-428C-BB23-FD3E7E9DD6BE}"/>
              </a:ext>
            </a:extLst>
          </p:cNvPr>
          <p:cNvSpPr txBox="1"/>
          <p:nvPr/>
        </p:nvSpPr>
        <p:spPr>
          <a:xfrm>
            <a:off x="275482" y="616867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Pioneer insurance model with speedy  implementation</a:t>
            </a:r>
          </a:p>
        </p:txBody>
      </p:sp>
      <p:pic>
        <p:nvPicPr>
          <p:cNvPr id="101" name="Picture 10" descr="Story logo">
            <a:hlinkClick r:id="rId27"/>
            <a:extLst>
              <a:ext uri="{FF2B5EF4-FFF2-40B4-BE49-F238E27FC236}">
                <a16:creationId xmlns:a16="http://schemas.microsoft.com/office/drawing/2014/main" id="{D0ECD61C-216C-4227-94EC-F340813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5" y="4503220"/>
            <a:ext cx="470087" cy="462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Story logo">
            <a:hlinkClick r:id="rId29"/>
            <a:extLst>
              <a:ext uri="{FF2B5EF4-FFF2-40B4-BE49-F238E27FC236}">
                <a16:creationId xmlns:a16="http://schemas.microsoft.com/office/drawing/2014/main" id="{318A9F8F-860D-4CA5-96F6-3377C05A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6" y="5750249"/>
            <a:ext cx="1344420" cy="3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E5257A5-BCC4-484C-B066-A5A93673C10C}"/>
              </a:ext>
            </a:extLst>
          </p:cNvPr>
          <p:cNvSpPr txBox="1"/>
          <p:nvPr/>
        </p:nvSpPr>
        <p:spPr>
          <a:xfrm>
            <a:off x="4265924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Canadian broadcaster delivers record-breaking online election coverage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DFD5EC-55F5-451B-AFD7-C344FD30C6D3}"/>
              </a:ext>
            </a:extLst>
          </p:cNvPr>
          <p:cNvSpPr txBox="1"/>
          <p:nvPr/>
        </p:nvSpPr>
        <p:spPr>
          <a:xfrm>
            <a:off x="4276744" y="615483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Serving the latest tech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news to 2 million readers worldwide</a:t>
            </a:r>
          </a:p>
        </p:txBody>
      </p:sp>
      <p:pic>
        <p:nvPicPr>
          <p:cNvPr id="109" name="Picture 6" descr="Image result for cbc radio canada logo">
            <a:hlinkClick r:id="rId31"/>
            <a:extLst>
              <a:ext uri="{FF2B5EF4-FFF2-40B4-BE49-F238E27FC236}">
                <a16:creationId xmlns:a16="http://schemas.microsoft.com/office/drawing/2014/main" id="{5269993F-CD26-45A3-82DE-2E6361B5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7" y="4387335"/>
            <a:ext cx="1620006" cy="2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Story logo">
            <a:hlinkClick r:id="rId33"/>
            <a:extLst>
              <a:ext uri="{FF2B5EF4-FFF2-40B4-BE49-F238E27FC236}">
                <a16:creationId xmlns:a16="http://schemas.microsoft.com/office/drawing/2014/main" id="{37A2F96B-776A-4BD2-8581-935FFDB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6" y="5569962"/>
            <a:ext cx="1153487" cy="2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22A3080-327C-4F70-B439-028BAE10756B}"/>
              </a:ext>
            </a:extLst>
          </p:cNvPr>
          <p:cNvSpPr txBox="1"/>
          <p:nvPr/>
        </p:nvSpPr>
        <p:spPr>
          <a:xfrm>
            <a:off x="2265821" y="4770125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Back-end infrastructure includes Azure App Service integrated with Node.js</a:t>
            </a:r>
            <a:endParaRPr lang="en-US" sz="1049" spc="-3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medical teams international logo">
            <a:hlinkClick r:id="rId35"/>
            <a:extLst>
              <a:ext uri="{FF2B5EF4-FFF2-40B4-BE49-F238E27FC236}">
                <a16:creationId xmlns:a16="http://schemas.microsoft.com/office/drawing/2014/main" id="{E7DF4AB5-8943-4CA9-9C4C-A4ABE47B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9725" y="4332135"/>
            <a:ext cx="559573" cy="3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5E9F81D-57D8-4D3B-9AA9-EEED22E685B6}"/>
              </a:ext>
            </a:extLst>
          </p:cNvPr>
          <p:cNvSpPr txBox="1"/>
          <p:nvPr/>
        </p:nvSpPr>
        <p:spPr>
          <a:xfrm>
            <a:off x="6256263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tools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include worksheet data within Reactive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3872F6-2EBD-4C3A-8393-03B3C8F743FE}"/>
              </a:ext>
            </a:extLst>
          </p:cNvPr>
          <p:cNvSpPr/>
          <p:nvPr/>
        </p:nvSpPr>
        <p:spPr bwMode="auto">
          <a:xfrm>
            <a:off x="6256261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10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MANUFACTURING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RESOURCE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763126-0AF6-4A39-B706-02059F31068F}"/>
              </a:ext>
            </a:extLst>
          </p:cNvPr>
          <p:cNvSpPr txBox="1"/>
          <p:nvPr/>
        </p:nvSpPr>
        <p:spPr>
          <a:xfrm>
            <a:off x="6256263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Transforms onboarding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</p:txBody>
      </p:sp>
      <p:pic>
        <p:nvPicPr>
          <p:cNvPr id="116" name="Picture 6" descr="Story logo">
            <a:hlinkClick r:id="rId37"/>
            <a:extLst>
              <a:ext uri="{FF2B5EF4-FFF2-40B4-BE49-F238E27FC236}">
                <a16:creationId xmlns:a16="http://schemas.microsoft.com/office/drawing/2014/main" id="{4A22A3D3-998C-4994-B47A-355DAB7F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49" y="5864601"/>
            <a:ext cx="493332" cy="4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northpower logo">
            <a:hlinkClick r:id="rId39"/>
            <a:extLst>
              <a:ext uri="{FF2B5EF4-FFF2-40B4-BE49-F238E27FC236}">
                <a16:creationId xmlns:a16="http://schemas.microsoft.com/office/drawing/2014/main" id="{0210F39A-621A-45D4-AE3B-441C1FA8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50" y="4411758"/>
            <a:ext cx="1117302" cy="2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hlinkClick r:id="rId41"/>
            <a:extLst>
              <a:ext uri="{FF2B5EF4-FFF2-40B4-BE49-F238E27FC236}">
                <a16:creationId xmlns:a16="http://schemas.microsoft.com/office/drawing/2014/main" id="{F4B80A2D-E56D-4316-89FF-3EE2B02CCCD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956" y="4558421"/>
            <a:ext cx="1509911" cy="29318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CD459C3-80F5-41B0-9F85-3DC9A67F3BE3}"/>
              </a:ext>
            </a:extLst>
          </p:cNvPr>
          <p:cNvSpPr txBox="1"/>
          <p:nvPr/>
        </p:nvSpPr>
        <p:spPr>
          <a:xfrm>
            <a:off x="10256296" y="492463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handles the dynamic resizing of images</a:t>
            </a:r>
          </a:p>
        </p:txBody>
      </p:sp>
      <p:pic>
        <p:nvPicPr>
          <p:cNvPr id="120" name="Picture 10" descr="Story logo">
            <a:hlinkClick r:id="rId43"/>
            <a:extLst>
              <a:ext uri="{FF2B5EF4-FFF2-40B4-BE49-F238E27FC236}">
                <a16:creationId xmlns:a16="http://schemas.microsoft.com/office/drawing/2014/main" id="{1E50D5DF-AFDB-4455-8889-157C8DCB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6" y="5686634"/>
            <a:ext cx="707233" cy="2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38C80DE-8A2E-4F46-9B3F-177DA4C0B2B3}"/>
              </a:ext>
            </a:extLst>
          </p:cNvPr>
          <p:cNvSpPr txBox="1"/>
          <p:nvPr/>
        </p:nvSpPr>
        <p:spPr>
          <a:xfrm>
            <a:off x="10256296" y="604156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scale automatically for its consumer front end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A9BF77-E213-434A-9EC2-398F0B100DF5}"/>
              </a:ext>
            </a:extLst>
          </p:cNvPr>
          <p:cNvSpPr txBox="1"/>
          <p:nvPr/>
        </p:nvSpPr>
        <p:spPr>
          <a:xfrm>
            <a:off x="8251906" y="4924630"/>
            <a:ext cx="1918751" cy="67350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Big data and cloud technologies safeguard lives and businesses worldwide with Azure App Services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41107D-E890-4E74-A402-1F5ACF3EE651}"/>
              </a:ext>
            </a:extLst>
          </p:cNvPr>
          <p:cNvSpPr txBox="1"/>
          <p:nvPr/>
        </p:nvSpPr>
        <p:spPr>
          <a:xfrm>
            <a:off x="8251906" y="6154838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Keeps tails wagging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help from Azure App Services</a:t>
            </a:r>
          </a:p>
        </p:txBody>
      </p:sp>
      <p:pic>
        <p:nvPicPr>
          <p:cNvPr id="125" name="Picture 14" descr="Story logo">
            <a:hlinkClick r:id="rId45"/>
            <a:extLst>
              <a:ext uri="{FF2B5EF4-FFF2-40B4-BE49-F238E27FC236}">
                <a16:creationId xmlns:a16="http://schemas.microsoft.com/office/drawing/2014/main" id="{65E36779-C9EF-4EB8-B9E0-913125D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5712411"/>
            <a:ext cx="1116591" cy="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hlinkClick r:id="rId47"/>
            <a:extLst>
              <a:ext uri="{FF2B5EF4-FFF2-40B4-BE49-F238E27FC236}">
                <a16:creationId xmlns:a16="http://schemas.microsoft.com/office/drawing/2014/main" id="{FEA9864C-597D-4525-B4B8-C1B145442156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567" y="4605175"/>
            <a:ext cx="1598803" cy="246432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BB97644-ABEA-4567-87A5-E3561F7913AD}"/>
              </a:ext>
            </a:extLst>
          </p:cNvPr>
          <p:cNvSpPr/>
          <p:nvPr/>
        </p:nvSpPr>
        <p:spPr bwMode="auto">
          <a:xfrm>
            <a:off x="2262565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2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TELECOMMUNICATIONS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DB52DA-B1C0-4CF2-8DA5-DAA7320D5DC3}"/>
              </a:ext>
            </a:extLst>
          </p:cNvPr>
          <p:cNvSpPr txBox="1"/>
          <p:nvPr/>
        </p:nvSpPr>
        <p:spPr>
          <a:xfrm>
            <a:off x="2262566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cuts time-to-market by 40%</a:t>
            </a:r>
          </a:p>
        </p:txBody>
      </p:sp>
      <p:pic>
        <p:nvPicPr>
          <p:cNvPr id="130" name="Picture 129">
            <a:hlinkClick r:id="rId49"/>
            <a:extLst>
              <a:ext uri="{FF2B5EF4-FFF2-40B4-BE49-F238E27FC236}">
                <a16:creationId xmlns:a16="http://schemas.microsoft.com/office/drawing/2014/main" id="{0D2B87C5-84F1-45C8-910E-C5A2380CAB42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725" y="5795366"/>
            <a:ext cx="1006020" cy="4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1599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37037" y="4411661"/>
            <a:ext cx="1676400" cy="1676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8539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queue trigger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791260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new Queue trigger, pointing to your storage account created earlier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02370" y="2506662"/>
            <a:ext cx="8831735" cy="3505200"/>
            <a:chOff x="1189037" y="2506662"/>
            <a:chExt cx="8831735" cy="3505200"/>
          </a:xfrm>
        </p:grpSpPr>
        <p:grpSp>
          <p:nvGrpSpPr>
            <p:cNvPr id="4" name="Group 3"/>
            <p:cNvGrpSpPr/>
            <p:nvPr/>
          </p:nvGrpSpPr>
          <p:grpSpPr>
            <a:xfrm>
              <a:off x="1189037" y="2506662"/>
              <a:ext cx="4038600" cy="3505200"/>
              <a:chOff x="4922837" y="1439862"/>
              <a:chExt cx="4038600" cy="3505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22837" y="1439862"/>
                <a:ext cx="4038600" cy="350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5151437" y="2811464"/>
                <a:ext cx="3581400" cy="1219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4437" y="4183062"/>
                <a:ext cx="11430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75237" y="2506662"/>
                <a:ext cx="37338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2506662"/>
              <a:ext cx="4640735" cy="248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57038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Text Analytics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Text Analytics action to detect sentiment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Cognitive Services account name and key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endpoint as the </a:t>
            </a:r>
            <a:r>
              <a:rPr lang="en-US"/>
              <a:t>Site URL</a:t>
            </a:r>
            <a:br>
              <a:rPr lang="en-US" dirty="0"/>
            </a:br>
            <a:r>
              <a:rPr lang="en-US" sz="3200" dirty="0">
                <a:latin typeface="Consolas" charset="0"/>
                <a:cs typeface="Consolas" charset="0"/>
              </a:rPr>
              <a:t>https://</a:t>
            </a:r>
            <a:r>
              <a:rPr lang="en-US" sz="3200" i="1" dirty="0">
                <a:latin typeface="Consolas" charset="0"/>
                <a:cs typeface="Consolas" charset="0"/>
              </a:rPr>
              <a:t>[region]</a:t>
            </a:r>
            <a:r>
              <a:rPr lang="en-US" sz="3200" dirty="0">
                <a:latin typeface="Consolas" charset="0"/>
                <a:cs typeface="Consolas" charset="0"/>
              </a:rPr>
              <a:t>.</a:t>
            </a:r>
            <a:r>
              <a:rPr lang="en-US" sz="3200" dirty="0" err="1">
                <a:latin typeface="Consolas" charset="0"/>
                <a:cs typeface="Consolas" charset="0"/>
              </a:rPr>
              <a:t>api.cognitive.microsoft.com</a:t>
            </a:r>
            <a:endParaRPr lang="en-US" dirty="0">
              <a:latin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the text field to be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']).feedback}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66DA2-5DE6-9645-8875-76D8CF18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156" y="4574167"/>
            <a:ext cx="4818163" cy="226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1081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12.3 Add condition, when the sentiment is negative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63121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score</a:t>
            </a:r>
            <a:r>
              <a:rPr lang="en-US" dirty="0"/>
              <a:t> is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less than or equal to 0.5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This is a negative sentiment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When this is true, add the next action to get customer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0" y="2887662"/>
            <a:ext cx="12436474" cy="3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57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12.4 Add API Management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843855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Query API Management for customer name by email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Use this as the value of the email field, it will extract it out of the message on the queue: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']).email}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API Management subscription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4487862"/>
            <a:ext cx="7010400" cy="383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017837" y="5777514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03716" y="6447440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04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12.5 Add Generate Coupon Azure Function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1818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Call the Generate Coupon function, passing in the customer name returned from the API Management 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2386647"/>
            <a:ext cx="7306310" cy="22212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713037" y="3219772"/>
            <a:ext cx="70104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7369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12.6 Add Email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382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your favorite email action to send an email to the customer with the coupon link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it with the email, name and Coupon URL obtained from the previous actions.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You may use this as the body of the email action:</a:t>
            </a:r>
            <a:br>
              <a:rPr lang="en-US" dirty="0"/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Dear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getCustomerByEmail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')['name']}, we want to make it up to you. Here is a coupon: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GenerateCoupon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').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CouponUrl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5402262"/>
            <a:ext cx="730631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0643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7" y="3573462"/>
            <a:ext cx="7459980" cy="300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12.7 Delete the message from the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17905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Now that you’ve processed this message, delete it from the queue to avoid processing it again. Configure with queue name, message ID and pop receipt ID from the original trigger.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13037" y="4259262"/>
            <a:ext cx="7010400" cy="1524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526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Full Logic App diagram</a:t>
            </a:r>
            <a:br>
              <a:rPr lang="en-US" dirty="0"/>
            </a:br>
            <a:r>
              <a:rPr lang="en-US" i="1" dirty="0"/>
              <a:t>don’t forget to save!</a:t>
            </a:r>
          </a:p>
        </p:txBody>
      </p:sp>
    </p:spTree>
    <p:extLst>
      <p:ext uri="{BB962C8B-B14F-4D97-AF65-F5344CB8AC3E}">
        <p14:creationId xmlns:p14="http://schemas.microsoft.com/office/powerpoint/2010/main" val="87486279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Testing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919354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App Service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r>
              <a:rPr lang="en-US" dirty="0"/>
              <a:t>Web App for Containers (Linux)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/>
              <a:t>Run on native Linux platform and bring your own containers</a:t>
            </a:r>
          </a:p>
          <a:p>
            <a:r>
              <a:rPr lang="en-US" dirty="0"/>
              <a:t>App Service Environment v2 (Isolated)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integration, easier deployment than v1, faster VMs (Dv2)</a:t>
            </a:r>
          </a:p>
          <a:p>
            <a:r>
              <a:rPr lang="en-US" dirty="0"/>
              <a:t>App Service Premium v2 </a:t>
            </a:r>
            <a:r>
              <a:rPr lang="mr-IN" dirty="0"/>
              <a:t>–</a:t>
            </a:r>
            <a:r>
              <a:rPr lang="en-US" dirty="0"/>
              <a:t> GA </a:t>
            </a:r>
          </a:p>
          <a:p>
            <a:pPr lvl="1"/>
            <a:r>
              <a:rPr lang="en-US" dirty="0"/>
              <a:t>Faster VMs (Dv2) with higher ram to core ratio than Standard tier</a:t>
            </a:r>
          </a:p>
        </p:txBody>
      </p:sp>
    </p:spTree>
    <p:extLst>
      <p:ext uri="{BB962C8B-B14F-4D97-AF65-F5344CB8AC3E}">
        <p14:creationId xmlns:p14="http://schemas.microsoft.com/office/powerpoint/2010/main" val="1074698485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7" y="246098"/>
            <a:ext cx="3776549" cy="233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237" y="246098"/>
            <a:ext cx="4420949" cy="57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7" y="246098"/>
            <a:ext cx="79502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148" y="3757559"/>
            <a:ext cx="3074889" cy="226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932" y="6293057"/>
            <a:ext cx="1911215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 (CDN): </a:t>
            </a:r>
            <a:r>
              <a:rPr lang="en-US" sz="3200" dirty="0">
                <a:hlinkClick r:id="rId6" invalidUrl="https://asabbourfeedbackcdn.azureedge.net/coupons/Ahmed Sabbour_89232.jpg"/>
              </a:rPr>
              <a:t>https://</a:t>
            </a:r>
            <a:r>
              <a:rPr lang="en-US" sz="3200" b="1" i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[alias]</a:t>
            </a:r>
            <a:r>
              <a:rPr lang="en-US" sz="3200" b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feedbackcdn.azureedge.net</a:t>
            </a:r>
            <a:r>
              <a:rPr lang="en-US" sz="3200" dirty="0">
                <a:hlinkClick r:id="rId6" invalidUrl="https://asabbourfeedbackcdn.azureedge.net/coupons/Ahmed Sabbour_89232.jpg"/>
              </a:rPr>
              <a:t>/coupons/Ahmed Sabbour_89232.jpg?&lt;sas_token&gt;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950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6E47-B6AF-D542-A418-4A188FB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- 3 questions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830D-D56B-A543-A624-6C8C71CF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83702"/>
          </a:xfrm>
        </p:spPr>
        <p:txBody>
          <a:bodyPr/>
          <a:lstStyle/>
          <a:p>
            <a:r>
              <a:rPr lang="en-US" sz="4400" dirty="0"/>
              <a:t>Did you enjoy it?</a:t>
            </a:r>
          </a:p>
          <a:p>
            <a:r>
              <a:rPr lang="en-US" sz="4400" dirty="0"/>
              <a:t>Does it show value to your customers?</a:t>
            </a:r>
          </a:p>
          <a:p>
            <a:r>
              <a:rPr lang="en-US" sz="4400" dirty="0"/>
              <a:t>Can you deliver it with every customer you have?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E101-A59E-9049-A9C0-587010E9FA34}"/>
              </a:ext>
            </a:extLst>
          </p:cNvPr>
          <p:cNvSpPr txBox="1"/>
          <p:nvPr/>
        </p:nvSpPr>
        <p:spPr>
          <a:xfrm>
            <a:off x="6904037" y="4844660"/>
            <a:ext cx="6489597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123.</a:t>
            </a:r>
          </a:p>
        </p:txBody>
      </p:sp>
    </p:spTree>
    <p:extLst>
      <p:ext uri="{BB962C8B-B14F-4D97-AF65-F5344CB8AC3E}">
        <p14:creationId xmlns:p14="http://schemas.microsoft.com/office/powerpoint/2010/main" val="430288575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BCF58-D56A-B742-8B84-FD3ADAC7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EF6AF-ECBD-7848-B6B7-DE745B589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4517647"/>
          </a:xfrm>
        </p:spPr>
        <p:txBody>
          <a:bodyPr/>
          <a:lstStyle/>
          <a:p>
            <a:r>
              <a:rPr lang="en-US" dirty="0"/>
              <a:t>Scenario on </a:t>
            </a:r>
            <a:r>
              <a:rPr lang="en-US" dirty="0" err="1"/>
              <a:t>Github</a:t>
            </a:r>
            <a:r>
              <a:rPr lang="en-US" dirty="0"/>
              <a:t> (presentation + handouts)</a:t>
            </a:r>
            <a:endParaRPr lang="en-US" sz="2000" dirty="0">
              <a:latin typeface="+mn-lt"/>
            </a:endParaRPr>
          </a:p>
          <a:p>
            <a:r>
              <a:rPr lang="en-US" sz="3600" dirty="0">
                <a:latin typeface="+mj-lt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br>
              <a:rPr lang="en-US" sz="2800" dirty="0">
                <a:latin typeface="+mj-lt"/>
                <a:ea typeface="Consolas" charset="0"/>
                <a:cs typeface="Consolas" charset="0"/>
              </a:rPr>
            </a:br>
            <a:endParaRPr lang="en-US" sz="2800" dirty="0">
              <a:latin typeface="+mj-lt"/>
            </a:endParaRPr>
          </a:p>
          <a:p>
            <a:r>
              <a:rPr lang="en-US" dirty="0"/>
              <a:t>Try App Service (no subscription required)</a:t>
            </a:r>
            <a:br>
              <a:rPr lang="en-US" dirty="0"/>
            </a:br>
            <a:r>
              <a:rPr lang="en-US" sz="3600" dirty="0">
                <a:hlinkClick r:id="rId3"/>
              </a:rPr>
              <a:t>http://aka.ms/tryappservice</a:t>
            </a:r>
            <a:r>
              <a:rPr lang="en-US" sz="3600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DevOps (no subscription required)</a:t>
            </a:r>
            <a:br>
              <a:rPr lang="en-US" dirty="0"/>
            </a:br>
            <a:r>
              <a:rPr lang="en-US" sz="3600" dirty="0">
                <a:hlinkClick r:id="rId4"/>
              </a:rPr>
              <a:t>http://aka.ms/trydevops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7963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comes to Linux in two forms 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731" y="2630542"/>
            <a:ext cx="3562392" cy="18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83" y="3026581"/>
            <a:ext cx="2198651" cy="2198651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440" y="2558687"/>
            <a:ext cx="2724590" cy="21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855689" y="1868017"/>
            <a:ext cx="295543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7074217" y="1918324"/>
            <a:ext cx="3139328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1073463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1996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646834" y="4688326"/>
            <a:ext cx="1102605" cy="1262451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Backup and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20643" y="2900444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496199" y="4853400"/>
            <a:ext cx="1456244" cy="915415"/>
            <a:chOff x="513514" y="4735511"/>
            <a:chExt cx="1485656" cy="933903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13514" y="5379331"/>
              <a:ext cx="1485656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10130683" y="4781080"/>
            <a:ext cx="1770146" cy="987773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488024" y="2833850"/>
            <a:ext cx="1472593" cy="1289147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95337" y="4804729"/>
            <a:ext cx="1055689" cy="1153598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Testing in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6" name="Picture 5" descr="image005">
            <a:extLst>
              <a:ext uri="{FF2B5EF4-FFF2-40B4-BE49-F238E27FC236}">
                <a16:creationId xmlns:a16="http://schemas.microsoft.com/office/drawing/2014/main" id="{BC1554CC-FD44-4DEC-A11C-4C20ABA4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08" y="199740"/>
            <a:ext cx="1260299" cy="9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667075" y="4788025"/>
            <a:ext cx="1278910" cy="1162752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Monitoring </a:t>
              </a:r>
            </a:p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97874" y="2933316"/>
            <a:ext cx="1147245" cy="1189752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CI/CD build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34701" y="3644893"/>
            <a:ext cx="1201197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895493">
              <a:defRPr/>
            </a:pPr>
            <a:r>
              <a:rPr lang="en-US" sz="1372" dirty="0">
                <a:latin typeface="Segoe UI"/>
              </a:rPr>
              <a:t>Deployment </a:t>
            </a:r>
          </a:p>
          <a:p>
            <a:pPr defTabSz="895493">
              <a:defRPr/>
            </a:pPr>
            <a:r>
              <a:rPr lang="en-US" sz="1372" dirty="0">
                <a:latin typeface="Segoe UI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311347" y="3644893"/>
            <a:ext cx="1408831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/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Private registry </a:t>
            </a:r>
          </a:p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76632" y="4781078"/>
            <a:ext cx="1783225" cy="1177320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Staged deployment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2" y="3039982"/>
            <a:ext cx="547938" cy="54793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839807" y="2870986"/>
            <a:ext cx="421422" cy="594276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9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 bwMode="auto">
          <a:xfrm>
            <a:off x="931558" y="65522"/>
            <a:ext cx="11268146" cy="673678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3" y="2673626"/>
            <a:ext cx="1153260" cy="1568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37" y="2685712"/>
            <a:ext cx="876234" cy="748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578398"/>
            <a:ext cx="645949" cy="9023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7" y="730798"/>
            <a:ext cx="645949" cy="902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883198"/>
            <a:ext cx="645949" cy="9023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037" y="1035598"/>
            <a:ext cx="645949" cy="9023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37" y="2838112"/>
            <a:ext cx="876234" cy="74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37" y="2990512"/>
            <a:ext cx="876234" cy="748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7" y="3142912"/>
            <a:ext cx="876234" cy="74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42" y="535607"/>
            <a:ext cx="1035050" cy="1097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244" y="5013869"/>
            <a:ext cx="796992" cy="8902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280" y="5189884"/>
            <a:ext cx="796992" cy="8902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275" y="4862332"/>
            <a:ext cx="692224" cy="1013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839760" y="4946650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263" y="5332112"/>
            <a:ext cx="692224" cy="10134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057137" y="5427029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938" y="2784302"/>
            <a:ext cx="767410" cy="11234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926" y="3254082"/>
            <a:ext cx="767410" cy="112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391" y="4816817"/>
            <a:ext cx="2857500" cy="15001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2583" y="2611340"/>
            <a:ext cx="767410" cy="11234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8571" y="3081120"/>
            <a:ext cx="767410" cy="112348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111" y="4794125"/>
            <a:ext cx="692224" cy="1013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399596" y="4878443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099" y="5263905"/>
            <a:ext cx="692224" cy="1013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616973" y="5358822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0600" y="718026"/>
            <a:ext cx="1011375" cy="9483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351" y="5342921"/>
            <a:ext cx="796992" cy="89028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24014" y="1980609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Frontend Load Balancers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58838" y="434796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REST API Endpoint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70237" y="6244982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6985" y="401363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 Servers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90612" y="6276162"/>
            <a:ext cx="320780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Container Image Repository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0612" y="1774577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Configuration DBs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05301" y="1826538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Cache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2" y="688007"/>
            <a:ext cx="1035050" cy="1097575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8821575" y="415138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Linux Workers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96096" y="6191725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Windows Workers</a:t>
            </a:r>
          </a:p>
        </p:txBody>
      </p:sp>
      <p:sp>
        <p:nvSpPr>
          <p:cNvPr id="146" name="Right Arrow 145"/>
          <p:cNvSpPr/>
          <p:nvPr/>
        </p:nvSpPr>
        <p:spPr bwMode="auto">
          <a:xfrm>
            <a:off x="1411727" y="344663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ight Arrow 146"/>
          <p:cNvSpPr/>
          <p:nvPr/>
        </p:nvSpPr>
        <p:spPr bwMode="auto">
          <a:xfrm>
            <a:off x="1431627" y="5538720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ight Arrow 147"/>
          <p:cNvSpPr/>
          <p:nvPr/>
        </p:nvSpPr>
        <p:spPr bwMode="auto">
          <a:xfrm>
            <a:off x="1294249" y="126711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57798" y="134015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49798" y="3507194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CRUD API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268258" y="558564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Publishing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Rectangle 151"/>
          <p:cNvSpPr/>
          <p:nvPr/>
        </p:nvSpPr>
        <p:spPr>
          <a:xfrm rot="16200000">
            <a:off x="-2784635" y="3083722"/>
            <a:ext cx="66487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Service Scale Unit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551" y="877986"/>
            <a:ext cx="1011375" cy="94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425" y="3284718"/>
            <a:ext cx="552450" cy="5524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689" y="2815087"/>
            <a:ext cx="552450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640" y="3129869"/>
            <a:ext cx="552450" cy="5524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226" y="266461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819682" y="5554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105717" y="5326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818437" y="373062"/>
            <a:ext cx="4495800" cy="24384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39263" y="373062"/>
            <a:ext cx="3050574" cy="44196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48810" y="9121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523" y="30457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Orchestrator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047523" y="51793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Container Cache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81324" y="9064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Container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80037" y="3040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1 Container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80037" y="5173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Site Content Mounts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19943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 Container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42437" y="30369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&amp; Audit Service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342437" y="515538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Logging Service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51591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2 Container</a:t>
            </a:r>
          </a:p>
        </p:txBody>
      </p:sp>
      <p:cxnSp>
        <p:nvCxnSpPr>
          <p:cNvPr id="5" name="Straight Arrow Connector 4"/>
          <p:cNvCxnSpPr>
            <a:stCxn id="36" idx="2"/>
            <a:endCxn id="39" idx="0"/>
          </p:cNvCxnSpPr>
          <p:nvPr/>
        </p:nvCxnSpPr>
        <p:spPr>
          <a:xfrm flipH="1">
            <a:off x="2786663" y="2209801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2"/>
            <a:endCxn id="40" idx="0"/>
          </p:cNvCxnSpPr>
          <p:nvPr/>
        </p:nvCxnSpPr>
        <p:spPr>
          <a:xfrm>
            <a:off x="2786663" y="4343401"/>
            <a:ext cx="0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3"/>
            <a:endCxn id="43" idx="1"/>
          </p:cNvCxnSpPr>
          <p:nvPr/>
        </p:nvCxnSpPr>
        <p:spPr>
          <a:xfrm flipV="1">
            <a:off x="3527090" y="1555283"/>
            <a:ext cx="1854234" cy="56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0"/>
            <a:endCxn id="43" idx="2"/>
          </p:cNvCxnSpPr>
          <p:nvPr/>
        </p:nvCxnSpPr>
        <p:spPr>
          <a:xfrm flipV="1">
            <a:off x="6119177" y="2204103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1" idx="1"/>
            <a:endCxn id="54" idx="3"/>
          </p:cNvCxnSpPr>
          <p:nvPr/>
        </p:nvCxnSpPr>
        <p:spPr>
          <a:xfrm flipH="1">
            <a:off x="9677717" y="1552158"/>
            <a:ext cx="83820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0" idx="3"/>
            <a:endCxn id="43" idx="3"/>
          </p:cNvCxnSpPr>
          <p:nvPr/>
        </p:nvCxnSpPr>
        <p:spPr>
          <a:xfrm flipV="1">
            <a:off x="6858317" y="1555283"/>
            <a:ext cx="1287" cy="4267200"/>
          </a:xfrm>
          <a:prstGeom prst="bentConnector3">
            <a:avLst>
              <a:gd name="adj1" fmla="val 1786223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4" idx="3"/>
          </p:cNvCxnSpPr>
          <p:nvPr/>
        </p:nvCxnSpPr>
        <p:spPr>
          <a:xfrm flipH="1">
            <a:off x="6858317" y="3685757"/>
            <a:ext cx="220337" cy="312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3"/>
            <a:endCxn id="60" idx="1"/>
          </p:cNvCxnSpPr>
          <p:nvPr/>
        </p:nvCxnSpPr>
        <p:spPr>
          <a:xfrm>
            <a:off x="7589837" y="2582862"/>
            <a:ext cx="1752600" cy="3221339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55" idx="1"/>
          </p:cNvCxnSpPr>
          <p:nvPr/>
        </p:nvCxnSpPr>
        <p:spPr>
          <a:xfrm flipV="1">
            <a:off x="8438231" y="3685758"/>
            <a:ext cx="904206" cy="497304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9" idx="3"/>
            <a:endCxn id="2" idx="2"/>
          </p:cNvCxnSpPr>
          <p:nvPr/>
        </p:nvCxnSpPr>
        <p:spPr>
          <a:xfrm>
            <a:off x="3525803" y="3694581"/>
            <a:ext cx="2538747" cy="1098081"/>
          </a:xfrm>
          <a:prstGeom prst="bentConnector4">
            <a:avLst>
              <a:gd name="adj1" fmla="val 19960"/>
              <a:gd name="adj2" fmla="val 12081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44" idx="1"/>
          </p:cNvCxnSpPr>
          <p:nvPr/>
        </p:nvCxnSpPr>
        <p:spPr>
          <a:xfrm rot="16200000" flipH="1">
            <a:off x="3804300" y="2113146"/>
            <a:ext cx="2136726" cy="1014747"/>
          </a:xfrm>
          <a:prstGeom prst="bentConnector2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Arrow 85"/>
          <p:cNvSpPr/>
          <p:nvPr/>
        </p:nvSpPr>
        <p:spPr bwMode="auto">
          <a:xfrm>
            <a:off x="350837" y="3573462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350837" y="1500421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58151" y="1560980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164024" y="368575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Metadata From 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6718" y="24936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89837" y="230962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28631" y="2374521"/>
            <a:ext cx="10287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SSH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27437" y="5067529"/>
            <a:ext cx="124408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Manage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9" y="-64378"/>
            <a:ext cx="30603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Worker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 Service Isolated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Layered security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 </a:t>
            </a: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scale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Hybrid connectivity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2293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A84CFF-7831-4F61-B90A-9E3954F3A16A}"/>
              </a:ext>
            </a:extLst>
          </p:cNvPr>
          <p:cNvGrpSpPr/>
          <p:nvPr/>
        </p:nvGrpSpPr>
        <p:grpSpPr>
          <a:xfrm>
            <a:off x="2478150" y="2797269"/>
            <a:ext cx="1395751" cy="1115366"/>
            <a:chOff x="2521160" y="2797169"/>
            <a:chExt cx="1395949" cy="1115524"/>
          </a:xfrm>
        </p:grpSpPr>
        <p:sp>
          <p:nvSpPr>
            <p:cNvPr id="113" name="TextBox 112"/>
            <p:cNvSpPr txBox="1"/>
            <p:nvPr/>
          </p:nvSpPr>
          <p:spPr>
            <a:xfrm>
              <a:off x="2521160" y="3624519"/>
              <a:ext cx="1395949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App lock down</a:t>
              </a:r>
            </a:p>
          </p:txBody>
        </p:sp>
        <p:grpSp>
          <p:nvGrpSpPr>
            <p:cNvPr id="84" name="Group 640">
              <a:extLst>
                <a:ext uri="{FF2B5EF4-FFF2-40B4-BE49-F238E27FC236}">
                  <a16:creationId xmlns:a16="http://schemas.microsoft.com/office/drawing/2014/main" id="{3F765E83-DACD-4E84-872C-8E31FC0C2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9066" y="2797169"/>
              <a:ext cx="500137" cy="676656"/>
              <a:chOff x="4358" y="3128"/>
              <a:chExt cx="170" cy="230"/>
            </a:xfrm>
          </p:grpSpPr>
          <p:sp>
            <p:nvSpPr>
              <p:cNvPr id="86" name="Rectangle 641">
                <a:extLst>
                  <a:ext uri="{FF2B5EF4-FFF2-40B4-BE49-F238E27FC236}">
                    <a16:creationId xmlns:a16="http://schemas.microsoft.com/office/drawing/2014/main" id="{C2904A9A-F8C1-4C49-B560-F143E8E39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3235"/>
                <a:ext cx="170" cy="123"/>
              </a:xfrm>
              <a:prstGeom prst="rect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642">
                <a:extLst>
                  <a:ext uri="{FF2B5EF4-FFF2-40B4-BE49-F238E27FC236}">
                    <a16:creationId xmlns:a16="http://schemas.microsoft.com/office/drawing/2014/main" id="{74B7A881-8FEA-4577-94F6-4D925787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128"/>
                <a:ext cx="120" cy="107"/>
              </a:xfrm>
              <a:custGeom>
                <a:avLst/>
                <a:gdLst>
                  <a:gd name="T0" fmla="*/ 62 w 62"/>
                  <a:gd name="T1" fmla="*/ 56 h 56"/>
                  <a:gd name="T2" fmla="*/ 62 w 62"/>
                  <a:gd name="T3" fmla="*/ 31 h 56"/>
                  <a:gd name="T4" fmla="*/ 31 w 62"/>
                  <a:gd name="T5" fmla="*/ 0 h 56"/>
                  <a:gd name="T6" fmla="*/ 0 w 62"/>
                  <a:gd name="T7" fmla="*/ 31 h 56"/>
                  <a:gd name="T8" fmla="*/ 0 w 6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62" y="56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F1309-FF79-4328-848C-D6B3C638F0E0}"/>
              </a:ext>
            </a:extLst>
          </p:cNvPr>
          <p:cNvGrpSpPr/>
          <p:nvPr/>
        </p:nvGrpSpPr>
        <p:grpSpPr>
          <a:xfrm>
            <a:off x="4565534" y="4788765"/>
            <a:ext cx="1505291" cy="1203298"/>
            <a:chOff x="4565300" y="4788948"/>
            <a:chExt cx="1505504" cy="1203469"/>
          </a:xfrm>
        </p:grpSpPr>
        <p:sp>
          <p:nvSpPr>
            <p:cNvPr id="125" name="TextBox 124"/>
            <p:cNvSpPr txBox="1"/>
            <p:nvPr/>
          </p:nvSpPr>
          <p:spPr>
            <a:xfrm>
              <a:off x="4565300" y="5506587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Global data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center footprint </a:t>
              </a: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C82553B9-F3B9-4E99-A75D-8FBBBF0C2A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16131" y="4788948"/>
              <a:ext cx="603841" cy="603841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dirty="0">
                <a:solidFill>
                  <a:srgbClr val="FFFF0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08586-42F2-4947-AB00-E321A12FF153}"/>
              </a:ext>
            </a:extLst>
          </p:cNvPr>
          <p:cNvGrpSpPr/>
          <p:nvPr/>
        </p:nvGrpSpPr>
        <p:grpSpPr>
          <a:xfrm>
            <a:off x="6276974" y="4781490"/>
            <a:ext cx="1770146" cy="1210574"/>
            <a:chOff x="6276981" y="4781673"/>
            <a:chExt cx="1770397" cy="1210746"/>
          </a:xfrm>
        </p:grpSpPr>
        <p:sp>
          <p:nvSpPr>
            <p:cNvPr id="128" name="TextBox 127"/>
            <p:cNvSpPr txBox="1"/>
            <p:nvPr/>
          </p:nvSpPr>
          <p:spPr>
            <a:xfrm>
              <a:off x="6276981" y="5506589"/>
              <a:ext cx="177039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High availability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C2E75B9C-1F83-44B2-AEE1-DC0B0B7377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6392" y="4781673"/>
              <a:ext cx="591574" cy="647584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98161B14-56E0-4441-B209-6BBD4E846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37B1D936-A099-487E-91EB-5BC93295A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C354B458-43C5-468E-9E87-C0FEC2745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D07E8000-3ED1-4569-BDED-103BF876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020CF40D-DB1D-44E1-A0EF-5E7F5318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537E3B03-E673-48B5-9830-A1E3D030C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1C2E9BE4-800B-44CA-80BD-A11AD78D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E556200B-E42E-4A3E-92E0-16CC22124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99AF952B-108B-4019-9869-C8DF3EE5E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23A63F62-9EC1-408F-88E3-50E5FB52E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858EAB2D-7057-41B6-861D-C0F5920DF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938800A9-97FB-4917-9B21-FA543160C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A6D1B890-88EB-4429-BFE8-7520B3DE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E83F7-5665-4EE8-82B6-30F299F8DF9B}"/>
              </a:ext>
            </a:extLst>
          </p:cNvPr>
          <p:cNvGrpSpPr/>
          <p:nvPr/>
        </p:nvGrpSpPr>
        <p:grpSpPr>
          <a:xfrm>
            <a:off x="6444551" y="2691455"/>
            <a:ext cx="1434989" cy="1418805"/>
            <a:chOff x="6444583" y="2691341"/>
            <a:chExt cx="1435193" cy="1419007"/>
          </a:xfrm>
        </p:grpSpPr>
        <p:sp>
          <p:nvSpPr>
            <p:cNvPr id="122" name="TextBox 121"/>
            <p:cNvSpPr txBox="1"/>
            <p:nvPr/>
          </p:nvSpPr>
          <p:spPr>
            <a:xfrm>
              <a:off x="6444583" y="3624518"/>
              <a:ext cx="1435193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Upgraded CPU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capacity</a:t>
              </a:r>
            </a:p>
          </p:txBody>
        </p:sp>
        <p:grpSp>
          <p:nvGrpSpPr>
            <p:cNvPr id="132" name="Group 777">
              <a:extLst>
                <a:ext uri="{FF2B5EF4-FFF2-40B4-BE49-F238E27FC236}">
                  <a16:creationId xmlns:a16="http://schemas.microsoft.com/office/drawing/2014/main" id="{BECC8EE0-0C91-41EE-9857-C449F5442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37603" y="2691341"/>
              <a:ext cx="449151" cy="717934"/>
              <a:chOff x="3788" y="3539"/>
              <a:chExt cx="254" cy="406"/>
            </a:xfrm>
          </p:grpSpPr>
          <p:sp>
            <p:nvSpPr>
              <p:cNvPr id="133" name="Rectangle 778">
                <a:extLst>
                  <a:ext uri="{FF2B5EF4-FFF2-40B4-BE49-F238E27FC236}">
                    <a16:creationId xmlns:a16="http://schemas.microsoft.com/office/drawing/2014/main" id="{17C1B6A4-D886-44F7-8770-7C0137A5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" y="3539"/>
                <a:ext cx="225" cy="406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Rectangle 779">
                <a:extLst>
                  <a:ext uri="{FF2B5EF4-FFF2-40B4-BE49-F238E27FC236}">
                    <a16:creationId xmlns:a16="http://schemas.microsoft.com/office/drawing/2014/main" id="{85EC42BA-5721-4C08-83B7-C65F9A4B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569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Rectangle 780">
                <a:extLst>
                  <a:ext uri="{FF2B5EF4-FFF2-40B4-BE49-F238E27FC236}">
                    <a16:creationId xmlns:a16="http://schemas.microsoft.com/office/drawing/2014/main" id="{1740D746-6BF7-4F6D-A0F9-50EC4919A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656"/>
                <a:ext cx="159" cy="41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8" name="Rectangle 781">
                <a:extLst>
                  <a:ext uri="{FF2B5EF4-FFF2-40B4-BE49-F238E27FC236}">
                    <a16:creationId xmlns:a16="http://schemas.microsoft.com/office/drawing/2014/main" id="{13413E96-A07B-42F6-9117-85AB98429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742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9" name="Freeform 782">
                <a:extLst>
                  <a:ext uri="{FF2B5EF4-FFF2-40B4-BE49-F238E27FC236}">
                    <a16:creationId xmlns:a16="http://schemas.microsoft.com/office/drawing/2014/main" id="{3DE8F91D-F849-4559-829A-AF3C8751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589"/>
                <a:ext cx="29" cy="7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1" name="Freeform 783">
                <a:extLst>
                  <a:ext uri="{FF2B5EF4-FFF2-40B4-BE49-F238E27FC236}">
                    <a16:creationId xmlns:a16="http://schemas.microsoft.com/office/drawing/2014/main" id="{301FF8D1-62CB-452F-AA72-D5E59273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736"/>
                <a:ext cx="29" cy="70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2" name="Oval 784">
                <a:extLst>
                  <a:ext uri="{FF2B5EF4-FFF2-40B4-BE49-F238E27FC236}">
                    <a16:creationId xmlns:a16="http://schemas.microsoft.com/office/drawing/2014/main" id="{60CEA6A6-5E42-465E-8EF4-31E0DDEB5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870"/>
                <a:ext cx="34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3" name="Oval 785">
                <a:extLst>
                  <a:ext uri="{FF2B5EF4-FFF2-40B4-BE49-F238E27FC236}">
                    <a16:creationId xmlns:a16="http://schemas.microsoft.com/office/drawing/2014/main" id="{263F86CD-95F3-4D61-B6CA-16C02C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3870"/>
                <a:ext cx="33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4" name="Rectangle 786">
                <a:extLst>
                  <a:ext uri="{FF2B5EF4-FFF2-40B4-BE49-F238E27FC236}">
                    <a16:creationId xmlns:a16="http://schemas.microsoft.com/office/drawing/2014/main" id="{3A290026-39C1-4B94-903C-CFB28341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3870"/>
                <a:ext cx="32" cy="30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E2D8BCE-0DC4-443E-95F1-E358DA17C0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BF5DE-4798-4DB9-8D25-8ECBBC87100C}"/>
              </a:ext>
            </a:extLst>
          </p:cNvPr>
          <p:cNvGrpSpPr/>
          <p:nvPr/>
        </p:nvGrpSpPr>
        <p:grpSpPr>
          <a:xfrm>
            <a:off x="453718" y="2744497"/>
            <a:ext cx="1606656" cy="1168138"/>
            <a:chOff x="452900" y="2744389"/>
            <a:chExt cx="1606883" cy="1168304"/>
          </a:xfrm>
        </p:grpSpPr>
        <p:sp>
          <p:nvSpPr>
            <p:cNvPr id="107" name="TextBox 106"/>
            <p:cNvSpPr txBox="1"/>
            <p:nvPr/>
          </p:nvSpPr>
          <p:spPr>
            <a:xfrm>
              <a:off x="452900" y="3624519"/>
              <a:ext cx="1606883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Network isolation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6E3FEC-B2F7-49FF-B324-9CF94E624DA1}"/>
                </a:ext>
              </a:extLst>
            </p:cNvPr>
            <p:cNvGrpSpPr/>
            <p:nvPr/>
          </p:nvGrpSpPr>
          <p:grpSpPr>
            <a:xfrm>
              <a:off x="921905" y="2744389"/>
              <a:ext cx="668872" cy="748809"/>
              <a:chOff x="2614389" y="3017044"/>
              <a:chExt cx="1643498" cy="183991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14B9CE3-149C-4924-8BDF-2B37BFB42257}"/>
                  </a:ext>
                </a:extLst>
              </p:cNvPr>
              <p:cNvSpPr/>
              <p:nvPr/>
            </p:nvSpPr>
            <p:spPr>
              <a:xfrm>
                <a:off x="3080538" y="3581400"/>
                <a:ext cx="711200" cy="711200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99CE609-A5CD-4D7F-A5A0-EDE458C20439}"/>
                  </a:ext>
                </a:extLst>
              </p:cNvPr>
              <p:cNvSpPr/>
              <p:nvPr/>
            </p:nvSpPr>
            <p:spPr>
              <a:xfrm>
                <a:off x="3249210" y="3017044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1BDEEBA-2C54-4971-BCB8-40456FB9096E}"/>
                  </a:ext>
                </a:extLst>
              </p:cNvPr>
              <p:cNvSpPr/>
              <p:nvPr/>
            </p:nvSpPr>
            <p:spPr>
              <a:xfrm>
                <a:off x="3249210" y="4483100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A75DBE8-AA44-45E3-B6B1-ACE6597A2A2A}"/>
                  </a:ext>
                </a:extLst>
              </p:cNvPr>
              <p:cNvSpPr/>
              <p:nvPr/>
            </p:nvSpPr>
            <p:spPr>
              <a:xfrm>
                <a:off x="2614389" y="3383558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088A4F2-107E-481A-8B5C-5E1B59D7B99F}"/>
                  </a:ext>
                </a:extLst>
              </p:cNvPr>
              <p:cNvSpPr/>
              <p:nvPr/>
            </p:nvSpPr>
            <p:spPr>
              <a:xfrm>
                <a:off x="3884031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130A0F7-B243-4308-892B-F6E753B6941E}"/>
                  </a:ext>
                </a:extLst>
              </p:cNvPr>
              <p:cNvSpPr/>
              <p:nvPr/>
            </p:nvSpPr>
            <p:spPr>
              <a:xfrm>
                <a:off x="2614389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479ABB-6321-4BF7-90F9-FCE36875C67D}"/>
                  </a:ext>
                </a:extLst>
              </p:cNvPr>
              <p:cNvSpPr/>
              <p:nvPr/>
            </p:nvSpPr>
            <p:spPr>
              <a:xfrm>
                <a:off x="3884031" y="3383558"/>
                <a:ext cx="373856" cy="373856"/>
              </a:xfrm>
              <a:prstGeom prst="ellipse">
                <a:avLst/>
              </a:prstGeom>
              <a:solidFill>
                <a:srgbClr val="FFFFFF"/>
              </a:solidFill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83E64E-D9A2-4914-A318-514A352E364B}"/>
                  </a:ext>
                </a:extLst>
              </p:cNvPr>
              <p:cNvCxnSpPr>
                <a:cxnSpLocks/>
                <a:stCxn id="170" idx="4"/>
                <a:endCxn id="169" idx="0"/>
              </p:cNvCxnSpPr>
              <p:nvPr/>
            </p:nvCxnSpPr>
            <p:spPr>
              <a:xfrm>
                <a:off x="3436138" y="33909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0F9CC90-AF66-4816-9225-12214F67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6138" y="42926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EE12EF-B9AA-4D92-B264-EED868CB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67125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4919CEB-7AC0-46A6-8EBF-49677DEED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838" y="4131072"/>
                <a:ext cx="147638" cy="104775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646C295-CBC3-4BA6-A29C-07209FFD9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090390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6B632-B2A8-4A7A-BA90-E60EF8C60CBE}"/>
              </a:ext>
            </a:extLst>
          </p:cNvPr>
          <p:cNvGrpSpPr/>
          <p:nvPr/>
        </p:nvGrpSpPr>
        <p:grpSpPr>
          <a:xfrm>
            <a:off x="8802185" y="4861378"/>
            <a:ext cx="879101" cy="1130686"/>
            <a:chOff x="8748765" y="4861573"/>
            <a:chExt cx="879226" cy="1130846"/>
          </a:xfrm>
        </p:grpSpPr>
        <p:sp>
          <p:nvSpPr>
            <p:cNvPr id="137" name="TextBox 136"/>
            <p:cNvSpPr txBox="1"/>
            <p:nvPr/>
          </p:nvSpPr>
          <p:spPr>
            <a:xfrm>
              <a:off x="8797802" y="5506589"/>
              <a:ext cx="830189" cy="485830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Express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routes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54A857-783D-4E00-97C1-9ADD5C99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8765" y="4861573"/>
              <a:ext cx="874448" cy="5394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A21B44-B97F-4E63-B518-7EB46C6DC2C5}"/>
              </a:ext>
            </a:extLst>
          </p:cNvPr>
          <p:cNvGrpSpPr/>
          <p:nvPr/>
        </p:nvGrpSpPr>
        <p:grpSpPr>
          <a:xfrm>
            <a:off x="10550642" y="2838221"/>
            <a:ext cx="1160752" cy="1272039"/>
            <a:chOff x="10587114" y="2838129"/>
            <a:chExt cx="1160916" cy="1272219"/>
          </a:xfrm>
        </p:grpSpPr>
        <p:sp>
          <p:nvSpPr>
            <p:cNvPr id="134" name="TextBox 133"/>
            <p:cNvSpPr txBox="1"/>
            <p:nvPr/>
          </p:nvSpPr>
          <p:spPr>
            <a:xfrm>
              <a:off x="10589781" y="3624518"/>
              <a:ext cx="115558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connections</a:t>
              </a: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ED0296-97A6-4C0A-AEB2-8323AEC1953B}"/>
                </a:ext>
              </a:extLst>
            </p:cNvPr>
            <p:cNvSpPr/>
            <p:nvPr/>
          </p:nvSpPr>
          <p:spPr>
            <a:xfrm>
              <a:off x="10587114" y="2838129"/>
              <a:ext cx="1160916" cy="680784"/>
            </a:xfrm>
            <a:custGeom>
              <a:avLst/>
              <a:gdLst>
                <a:gd name="connsiteX0" fmla="*/ 89044 w 2057400"/>
                <a:gd name="connsiteY0" fmla="*/ 514206 h 1206500"/>
                <a:gd name="connsiteX1" fmla="*/ 584056 w 2057400"/>
                <a:gd name="connsiteY1" fmla="*/ 514206 h 1206500"/>
                <a:gd name="connsiteX2" fmla="*/ 673100 w 2057400"/>
                <a:gd name="connsiteY2" fmla="*/ 603250 h 1206500"/>
                <a:gd name="connsiteX3" fmla="*/ 584056 w 2057400"/>
                <a:gd name="connsiteY3" fmla="*/ 692294 h 1206500"/>
                <a:gd name="connsiteX4" fmla="*/ 89044 w 2057400"/>
                <a:gd name="connsiteY4" fmla="*/ 692294 h 1206500"/>
                <a:gd name="connsiteX5" fmla="*/ 0 w 2057400"/>
                <a:gd name="connsiteY5" fmla="*/ 603250 h 1206500"/>
                <a:gd name="connsiteX6" fmla="*/ 89044 w 2057400"/>
                <a:gd name="connsiteY6" fmla="*/ 514206 h 1206500"/>
                <a:gd name="connsiteX7" fmla="*/ 1035050 w 2057400"/>
                <a:gd name="connsiteY7" fmla="*/ 330200 h 1206500"/>
                <a:gd name="connsiteX8" fmla="*/ 1308100 w 2057400"/>
                <a:gd name="connsiteY8" fmla="*/ 603250 h 1206500"/>
                <a:gd name="connsiteX9" fmla="*/ 1035050 w 2057400"/>
                <a:gd name="connsiteY9" fmla="*/ 876300 h 1206500"/>
                <a:gd name="connsiteX10" fmla="*/ 762000 w 2057400"/>
                <a:gd name="connsiteY10" fmla="*/ 603250 h 1206500"/>
                <a:gd name="connsiteX11" fmla="*/ 1035050 w 2057400"/>
                <a:gd name="connsiteY11" fmla="*/ 330200 h 1206500"/>
                <a:gd name="connsiteX12" fmla="*/ 1035051 w 2057400"/>
                <a:gd name="connsiteY12" fmla="*/ 0 h 1206500"/>
                <a:gd name="connsiteX13" fmla="*/ 1626045 w 2057400"/>
                <a:gd name="connsiteY13" fmla="*/ 481674 h 1206500"/>
                <a:gd name="connsiteX14" fmla="*/ 1629325 w 2057400"/>
                <a:gd name="connsiteY14" fmla="*/ 514206 h 1206500"/>
                <a:gd name="connsiteX15" fmla="*/ 1968356 w 2057400"/>
                <a:gd name="connsiteY15" fmla="*/ 514206 h 1206500"/>
                <a:gd name="connsiteX16" fmla="*/ 2057400 w 2057400"/>
                <a:gd name="connsiteY16" fmla="*/ 603250 h 1206500"/>
                <a:gd name="connsiteX17" fmla="*/ 1968356 w 2057400"/>
                <a:gd name="connsiteY17" fmla="*/ 692294 h 1206500"/>
                <a:gd name="connsiteX18" fmla="*/ 1629325 w 2057400"/>
                <a:gd name="connsiteY18" fmla="*/ 692294 h 1206500"/>
                <a:gd name="connsiteX19" fmla="*/ 1626045 w 2057400"/>
                <a:gd name="connsiteY19" fmla="*/ 724826 h 1206500"/>
                <a:gd name="connsiteX20" fmla="*/ 1035051 w 2057400"/>
                <a:gd name="connsiteY20" fmla="*/ 1206500 h 1206500"/>
                <a:gd name="connsiteX21" fmla="*/ 534827 w 2057400"/>
                <a:gd name="connsiteY21" fmla="*/ 940533 h 1206500"/>
                <a:gd name="connsiteX22" fmla="*/ 499962 w 2057400"/>
                <a:gd name="connsiteY22" fmla="*/ 876300 h 1206500"/>
                <a:gd name="connsiteX23" fmla="*/ 672346 w 2057400"/>
                <a:gd name="connsiteY23" fmla="*/ 876300 h 1206500"/>
                <a:gd name="connsiteX24" fmla="*/ 712877 w 2057400"/>
                <a:gd name="connsiteY24" fmla="*/ 925425 h 1206500"/>
                <a:gd name="connsiteX25" fmla="*/ 1035051 w 2057400"/>
                <a:gd name="connsiteY25" fmla="*/ 1058873 h 1206500"/>
                <a:gd name="connsiteX26" fmla="*/ 1490674 w 2057400"/>
                <a:gd name="connsiteY26" fmla="*/ 603250 h 1206500"/>
                <a:gd name="connsiteX27" fmla="*/ 1035051 w 2057400"/>
                <a:gd name="connsiteY27" fmla="*/ 147627 h 1206500"/>
                <a:gd name="connsiteX28" fmla="*/ 712877 w 2057400"/>
                <a:gd name="connsiteY28" fmla="*/ 281076 h 1206500"/>
                <a:gd name="connsiteX29" fmla="*/ 672346 w 2057400"/>
                <a:gd name="connsiteY29" fmla="*/ 330200 h 1206500"/>
                <a:gd name="connsiteX30" fmla="*/ 499962 w 2057400"/>
                <a:gd name="connsiteY30" fmla="*/ 330200 h 1206500"/>
                <a:gd name="connsiteX31" fmla="*/ 534827 w 2057400"/>
                <a:gd name="connsiteY31" fmla="*/ 265967 h 1206500"/>
                <a:gd name="connsiteX32" fmla="*/ 1035051 w 2057400"/>
                <a:gd name="connsiteY3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7400" h="1206500">
                  <a:moveTo>
                    <a:pt x="89044" y="514206"/>
                  </a:moveTo>
                  <a:lnTo>
                    <a:pt x="584056" y="514206"/>
                  </a:lnTo>
                  <a:cubicBezTo>
                    <a:pt x="633234" y="514206"/>
                    <a:pt x="673100" y="554072"/>
                    <a:pt x="673100" y="603250"/>
                  </a:cubicBezTo>
                  <a:cubicBezTo>
                    <a:pt x="673100" y="652428"/>
                    <a:pt x="633234" y="692294"/>
                    <a:pt x="584056" y="692294"/>
                  </a:cubicBezTo>
                  <a:lnTo>
                    <a:pt x="89044" y="692294"/>
                  </a:lnTo>
                  <a:cubicBezTo>
                    <a:pt x="39866" y="692294"/>
                    <a:pt x="0" y="652428"/>
                    <a:pt x="0" y="603250"/>
                  </a:cubicBezTo>
                  <a:cubicBezTo>
                    <a:pt x="0" y="554072"/>
                    <a:pt x="39866" y="514206"/>
                    <a:pt x="89044" y="514206"/>
                  </a:cubicBezTo>
                  <a:close/>
                  <a:moveTo>
                    <a:pt x="1035050" y="330200"/>
                  </a:moveTo>
                  <a:cubicBezTo>
                    <a:pt x="1185851" y="330200"/>
                    <a:pt x="1308100" y="452449"/>
                    <a:pt x="1308100" y="603250"/>
                  </a:cubicBezTo>
                  <a:cubicBezTo>
                    <a:pt x="1308100" y="754051"/>
                    <a:pt x="1185851" y="876300"/>
                    <a:pt x="1035050" y="876300"/>
                  </a:cubicBezTo>
                  <a:cubicBezTo>
                    <a:pt x="884249" y="876300"/>
                    <a:pt x="762000" y="754051"/>
                    <a:pt x="762000" y="603250"/>
                  </a:cubicBezTo>
                  <a:cubicBezTo>
                    <a:pt x="762000" y="452449"/>
                    <a:pt x="884249" y="330200"/>
                    <a:pt x="1035050" y="330200"/>
                  </a:cubicBezTo>
                  <a:close/>
                  <a:moveTo>
                    <a:pt x="1035051" y="0"/>
                  </a:moveTo>
                  <a:cubicBezTo>
                    <a:pt x="1326571" y="0"/>
                    <a:pt x="1569795" y="206783"/>
                    <a:pt x="1626045" y="481674"/>
                  </a:cubicBezTo>
                  <a:lnTo>
                    <a:pt x="1629325" y="514206"/>
                  </a:lnTo>
                  <a:lnTo>
                    <a:pt x="1968356" y="514206"/>
                  </a:lnTo>
                  <a:cubicBezTo>
                    <a:pt x="2017534" y="514206"/>
                    <a:pt x="2057400" y="554072"/>
                    <a:pt x="2057400" y="603250"/>
                  </a:cubicBezTo>
                  <a:cubicBezTo>
                    <a:pt x="2057400" y="652428"/>
                    <a:pt x="2017534" y="692294"/>
                    <a:pt x="1968356" y="692294"/>
                  </a:cubicBezTo>
                  <a:lnTo>
                    <a:pt x="1629325" y="692294"/>
                  </a:lnTo>
                  <a:lnTo>
                    <a:pt x="1626045" y="724826"/>
                  </a:lnTo>
                  <a:cubicBezTo>
                    <a:pt x="1569795" y="999717"/>
                    <a:pt x="1326571" y="1206500"/>
                    <a:pt x="1035051" y="1206500"/>
                  </a:cubicBezTo>
                  <a:cubicBezTo>
                    <a:pt x="826823" y="1206500"/>
                    <a:pt x="643235" y="1100999"/>
                    <a:pt x="534827" y="940533"/>
                  </a:cubicBezTo>
                  <a:lnTo>
                    <a:pt x="499962" y="876300"/>
                  </a:lnTo>
                  <a:lnTo>
                    <a:pt x="672346" y="876300"/>
                  </a:lnTo>
                  <a:lnTo>
                    <a:pt x="712877" y="925425"/>
                  </a:lnTo>
                  <a:cubicBezTo>
                    <a:pt x="795329" y="1007876"/>
                    <a:pt x="909234" y="1058873"/>
                    <a:pt x="1035051" y="1058873"/>
                  </a:cubicBezTo>
                  <a:cubicBezTo>
                    <a:pt x="1286685" y="1058873"/>
                    <a:pt x="1490674" y="854884"/>
                    <a:pt x="1490674" y="603250"/>
                  </a:cubicBezTo>
                  <a:cubicBezTo>
                    <a:pt x="1490674" y="351616"/>
                    <a:pt x="1286685" y="147627"/>
                    <a:pt x="1035051" y="147627"/>
                  </a:cubicBezTo>
                  <a:cubicBezTo>
                    <a:pt x="909234" y="147627"/>
                    <a:pt x="795329" y="198625"/>
                    <a:pt x="712877" y="281076"/>
                  </a:cubicBezTo>
                  <a:lnTo>
                    <a:pt x="672346" y="330200"/>
                  </a:lnTo>
                  <a:lnTo>
                    <a:pt x="499962" y="330200"/>
                  </a:lnTo>
                  <a:lnTo>
                    <a:pt x="534827" y="265967"/>
                  </a:lnTo>
                  <a:cubicBezTo>
                    <a:pt x="643235" y="105502"/>
                    <a:pt x="826823" y="0"/>
                    <a:pt x="1035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09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9F0A6-FE1F-4457-BE9A-4086743EA25A}"/>
              </a:ext>
            </a:extLst>
          </p:cNvPr>
          <p:cNvGrpSpPr/>
          <p:nvPr/>
        </p:nvGrpSpPr>
        <p:grpSpPr>
          <a:xfrm>
            <a:off x="8544449" y="2786208"/>
            <a:ext cx="1557609" cy="1126426"/>
            <a:chOff x="8490994" y="2786107"/>
            <a:chExt cx="1557830" cy="1126585"/>
          </a:xfrm>
        </p:grpSpPr>
        <p:sp>
          <p:nvSpPr>
            <p:cNvPr id="131" name="TextBox 130"/>
            <p:cNvSpPr txBox="1"/>
            <p:nvPr/>
          </p:nvSpPr>
          <p:spPr>
            <a:xfrm>
              <a:off x="8490994" y="3624518"/>
              <a:ext cx="1557830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Point to site VPN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742B44C-3D39-41A5-A586-5ABFEA20643F}"/>
                </a:ext>
              </a:extLst>
            </p:cNvPr>
            <p:cNvGrpSpPr/>
            <p:nvPr/>
          </p:nvGrpSpPr>
          <p:grpSpPr>
            <a:xfrm>
              <a:off x="9015252" y="2786107"/>
              <a:ext cx="509313" cy="689070"/>
              <a:chOff x="4962101" y="5825486"/>
              <a:chExt cx="371712" cy="502904"/>
            </a:xfrm>
          </p:grpSpPr>
          <p:grpSp>
            <p:nvGrpSpPr>
              <p:cNvPr id="197" name="Group 640">
                <a:extLst>
                  <a:ext uri="{FF2B5EF4-FFF2-40B4-BE49-F238E27FC236}">
                    <a16:creationId xmlns:a16="http://schemas.microsoft.com/office/drawing/2014/main" id="{F15CD725-B87B-4864-800C-5002F09C9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62101" y="5825486"/>
                <a:ext cx="371712" cy="502904"/>
                <a:chOff x="4358" y="3128"/>
                <a:chExt cx="170" cy="230"/>
              </a:xfrm>
            </p:grpSpPr>
            <p:sp>
              <p:nvSpPr>
                <p:cNvPr id="202" name="Rectangle 641">
                  <a:extLst>
                    <a:ext uri="{FF2B5EF4-FFF2-40B4-BE49-F238E27FC236}">
                      <a16:creationId xmlns:a16="http://schemas.microsoft.com/office/drawing/2014/main" id="{D881CDF5-076B-4CB1-BAEA-76E7B29C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3235"/>
                  <a:ext cx="170" cy="123"/>
                </a:xfrm>
                <a:prstGeom prst="rect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3" name="Freeform 642">
                  <a:extLst>
                    <a:ext uri="{FF2B5EF4-FFF2-40B4-BE49-F238E27FC236}">
                      <a16:creationId xmlns:a16="http://schemas.microsoft.com/office/drawing/2014/main" id="{B5E79779-BCB2-44FD-99E0-84CC474DB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128"/>
                  <a:ext cx="120" cy="107"/>
                </a:xfrm>
                <a:custGeom>
                  <a:avLst/>
                  <a:gdLst>
                    <a:gd name="T0" fmla="*/ 62 w 62"/>
                    <a:gd name="T1" fmla="*/ 56 h 56"/>
                    <a:gd name="T2" fmla="*/ 62 w 62"/>
                    <a:gd name="T3" fmla="*/ 31 h 56"/>
                    <a:gd name="T4" fmla="*/ 31 w 62"/>
                    <a:gd name="T5" fmla="*/ 0 h 56"/>
                    <a:gd name="T6" fmla="*/ 0 w 62"/>
                    <a:gd name="T7" fmla="*/ 31 h 56"/>
                    <a:gd name="T8" fmla="*/ 0 w 62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6">
                      <a:moveTo>
                        <a:pt x="62" y="56"/>
                      </a:moveTo>
                      <a:cubicBezTo>
                        <a:pt x="62" y="31"/>
                        <a:pt x="62" y="31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56"/>
                        <a:pt x="0" y="56"/>
                        <a:pt x="0" y="56"/>
                      </a:cubicBez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98" name="Group 72">
                <a:extLst>
                  <a:ext uri="{FF2B5EF4-FFF2-40B4-BE49-F238E27FC236}">
                    <a16:creationId xmlns:a16="http://schemas.microsoft.com/office/drawing/2014/main" id="{BD2F43E3-00B7-4AA4-92E7-D18D7B3072D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264" y="6102711"/>
                <a:ext cx="179386" cy="179386"/>
                <a:chOff x="3681" y="1967"/>
                <a:chExt cx="468" cy="468"/>
              </a:xfrm>
            </p:grpSpPr>
            <p:sp>
              <p:nvSpPr>
                <p:cNvPr id="199" name="Line 73">
                  <a:extLst>
                    <a:ext uri="{FF2B5EF4-FFF2-40B4-BE49-F238E27FC236}">
                      <a16:creationId xmlns:a16="http://schemas.microsoft.com/office/drawing/2014/main" id="{939428EF-E863-4A01-904B-BAF168354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3" y="2200"/>
                  <a:ext cx="225" cy="0"/>
                </a:xfrm>
                <a:prstGeom prst="lin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0" name="Freeform 74">
                  <a:extLst>
                    <a:ext uri="{FF2B5EF4-FFF2-40B4-BE49-F238E27FC236}">
                      <a16:creationId xmlns:a16="http://schemas.microsoft.com/office/drawing/2014/main" id="{2ED52E46-BA00-47D8-A0B9-DA6F2358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2086"/>
                  <a:ext cx="114" cy="228"/>
                </a:xfrm>
                <a:custGeom>
                  <a:avLst/>
                  <a:gdLst>
                    <a:gd name="T0" fmla="*/ 0 w 114"/>
                    <a:gd name="T1" fmla="*/ 0 h 228"/>
                    <a:gd name="T2" fmla="*/ 114 w 114"/>
                    <a:gd name="T3" fmla="*/ 114 h 228"/>
                    <a:gd name="T4" fmla="*/ 0 w 114"/>
                    <a:gd name="T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228">
                      <a:moveTo>
                        <a:pt x="0" y="0"/>
                      </a:moveTo>
                      <a:lnTo>
                        <a:pt x="114" y="114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1" name="Oval 75">
                  <a:extLst>
                    <a:ext uri="{FF2B5EF4-FFF2-40B4-BE49-F238E27FC236}">
                      <a16:creationId xmlns:a16="http://schemas.microsoft.com/office/drawing/2014/main" id="{B19A4154-F5BF-4D92-966C-8FDE04F15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1" y="1967"/>
                  <a:ext cx="468" cy="468"/>
                </a:xfrm>
                <a:prstGeom prst="ellips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596635" y="4868651"/>
            <a:ext cx="1068769" cy="1123411"/>
            <a:chOff x="12421170" y="4868847"/>
            <a:chExt cx="1068921" cy="1123570"/>
          </a:xfrm>
        </p:grpSpPr>
        <p:pic>
          <p:nvPicPr>
            <p:cNvPr id="117" name="Picture 116">
              <a:extLst/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12568010" y="4868847"/>
              <a:ext cx="775240" cy="45720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2421170" y="5506587"/>
              <a:ext cx="1068921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VNET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integration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D3B9F69-B722-4BA3-89C5-DECC13DDD7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2863994" y="4793987"/>
            <a:ext cx="673598" cy="6741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0B6B12-E7B6-4845-860A-A612E9B29F70}"/>
              </a:ext>
            </a:extLst>
          </p:cNvPr>
          <p:cNvSpPr txBox="1"/>
          <p:nvPr/>
        </p:nvSpPr>
        <p:spPr>
          <a:xfrm>
            <a:off x="2601587" y="5543636"/>
            <a:ext cx="1148879" cy="485762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913489">
              <a:defRPr/>
            </a:pPr>
            <a:r>
              <a:rPr lang="en-US" sz="1399" dirty="0">
                <a:latin typeface="Segoe UI"/>
              </a:rPr>
              <a:t>Application </a:t>
            </a:r>
          </a:p>
          <a:p>
            <a:pPr defTabSz="913489">
              <a:defRPr/>
            </a:pPr>
            <a:r>
              <a:rPr lang="en-US" sz="1399" dirty="0">
                <a:latin typeface="Segoe U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0257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4.9704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-2.31956E-6 L 2.20066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1.81571E-8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0345E-6 3.59964E-6 L 4.50345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5977E-6 -1.62506E-6 L -2.75977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78223E-7 1.50704E-6 L -8.78223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5977E-6 -3.26827E-7 L -2.75977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API 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82" y="2015688"/>
            <a:ext cx="2963144" cy="2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5025590" y="3228235"/>
            <a:ext cx="1479301" cy="1479301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44852" y="2334188"/>
            <a:ext cx="1479301" cy="1479301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91297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Mobile</a:t>
              </a:r>
              <a:endParaRPr lang="en-US" sz="1632" dirty="0" err="1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3882" y="4168522"/>
            <a:ext cx="1479301" cy="1479301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759" y="2167230"/>
              <a:ext cx="1380827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Cloud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25591" y="1434794"/>
            <a:ext cx="1479301" cy="1479301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474" y="1993809"/>
              <a:ext cx="1069395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Internet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of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25056" y="2334186"/>
            <a:ext cx="1479301" cy="1479301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3968" y="2143079"/>
              <a:ext cx="1146404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Machine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5056" y="4168521"/>
            <a:ext cx="1479301" cy="1479301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1951" y="1993809"/>
              <a:ext cx="1150443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Software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as a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79470" y="5098810"/>
            <a:ext cx="1479301" cy="1479301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8496" y="2292350"/>
              <a:ext cx="1317348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Blockchain</a:t>
              </a:r>
              <a:endParaRPr lang="en-US" sz="1632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83700" y="3591200"/>
            <a:ext cx="1163079" cy="76245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3264">
                <a:solidFill>
                  <a:srgbClr val="353535"/>
                </a:solidFill>
                <a:latin typeface="Segoe UI Semilight"/>
              </a:rPr>
              <a:t>APIs</a:t>
            </a:r>
            <a:endParaRPr lang="en-US" sz="3264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416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value of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935574" y="4320592"/>
            <a:ext cx="2707891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Business models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Channels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Ecosystems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42079" y="4320592"/>
            <a:ext cx="2885666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Mobility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User experience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Crowdsourcing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528132" y="4284663"/>
            <a:ext cx="3311055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Agility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Empowerment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Productivity</a:t>
            </a:r>
          </a:p>
        </p:txBody>
      </p:sp>
      <p:pic>
        <p:nvPicPr>
          <p:cNvPr id="9" name="Picture 8" descr="noun_handshake_2171.png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858" y="1841948"/>
            <a:ext cx="2001324" cy="2001324"/>
          </a:xfrm>
          <a:prstGeom prst="rect">
            <a:avLst/>
          </a:prstGeom>
        </p:spPr>
      </p:pic>
      <p:pic>
        <p:nvPicPr>
          <p:cNvPr id="10" name="Picture 9" descr="noun_mini-tablet_56593.png"/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76" y="2427598"/>
            <a:ext cx="1415672" cy="1415672"/>
          </a:xfrm>
          <a:prstGeom prst="rect">
            <a:avLst/>
          </a:prstGeom>
        </p:spPr>
      </p:pic>
      <p:pic>
        <p:nvPicPr>
          <p:cNvPr id="11" name="Picture 10" descr="noun_office_26565.png"/>
          <p:cNvPicPr>
            <a:picLocks noChangeAspect="1"/>
          </p:cNvPicPr>
          <p:nvPr/>
        </p:nvPicPr>
        <p:blipFill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746" y="2455852"/>
            <a:ext cx="1315825" cy="1315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080" y="1488669"/>
            <a:ext cx="3056884" cy="64698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User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5219" y="1474818"/>
            <a:ext cx="1997497" cy="647080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Ecosystems</a:t>
            </a:r>
            <a:endParaRPr lang="en-US" sz="2448" b="1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4336" y="1488669"/>
            <a:ext cx="2358645" cy="64703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Multi-modal </a:t>
            </a: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9451" y="6048768"/>
            <a:ext cx="7093529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Based on Gartner research note “Articulating the Business Value of APIs”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Anne Thomas and Kristin R. Moyer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24 March 2016</a:t>
            </a:r>
          </a:p>
        </p:txBody>
      </p:sp>
    </p:spTree>
    <p:extLst>
      <p:ext uri="{BB962C8B-B14F-4D97-AF65-F5344CB8AC3E}">
        <p14:creationId xmlns:p14="http://schemas.microsoft.com/office/powerpoint/2010/main" val="112965867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539790" y="4577709"/>
            <a:ext cx="592467" cy="1976646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1334" y="2698638"/>
            <a:ext cx="6937133" cy="2563314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>
                  <a:solidFill>
                    <a:srgbClr val="FFFFFF"/>
                  </a:solidFill>
                  <a:latin typeface="Segoe UI Semilight"/>
                </a:rPr>
                <a:t>Mediate</a:t>
              </a:r>
              <a:endParaRPr lang="en-US" sz="2448" i="1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rgbClr val="FFFFFF"/>
                  </a:solidFill>
                  <a:latin typeface="Segoe UI Light"/>
                </a:rPr>
                <a:t>Gateway</a:t>
              </a:r>
              <a:endParaRPr lang="en-US" sz="1428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166" y="5524217"/>
            <a:ext cx="620021" cy="620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1632" y="5524217"/>
            <a:ext cx="620021" cy="6200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304" y="5459016"/>
            <a:ext cx="826417" cy="748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453" y="5535207"/>
            <a:ext cx="620021" cy="6200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6103427" y="297959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74" y="3596418"/>
            <a:ext cx="1264507" cy="12645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876976" y="4565086"/>
            <a:ext cx="1894742" cy="70471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12486" y="4759241"/>
            <a:ext cx="217969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031332" y="1183672"/>
            <a:ext cx="249713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1</a:t>
            </a:r>
            <a:r>
              <a:rPr lang="en-US" sz="1428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</a:t>
            </a: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and 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3</a:t>
            </a:r>
            <a:r>
              <a:rPr lang="en-US" sz="1428" baseline="300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rd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party apps</a:t>
            </a:r>
            <a:endParaRPr lang="en-US" sz="142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3215759" y="6226268"/>
            <a:ext cx="6043587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6050285" y="522552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625993" y="4083448"/>
            <a:ext cx="352945" cy="248392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612551" y="4119526"/>
            <a:ext cx="352945" cy="248392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641" y="5435373"/>
            <a:ext cx="795822" cy="795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32" y="3388946"/>
            <a:ext cx="1302984" cy="1302984"/>
          </a:xfrm>
          <a:prstGeom prst="rect">
            <a:avLst/>
          </a:prstGeom>
        </p:spPr>
      </p:pic>
      <p:cxnSp>
        <p:nvCxnSpPr>
          <p:cNvPr id="25" name="Curved Connector 24"/>
          <p:cNvCxnSpPr>
            <a:stCxn id="36" idx="0"/>
          </p:cNvCxnSpPr>
          <p:nvPr/>
        </p:nvCxnSpPr>
        <p:spPr>
          <a:xfrm rot="5400000" flipH="1" flipV="1">
            <a:off x="2931121" y="970472"/>
            <a:ext cx="1339652" cy="3912238"/>
          </a:xfrm>
          <a:prstGeom prst="curvedConnector2">
            <a:avLst/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852" y="5112342"/>
            <a:ext cx="1499848" cy="14998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0035041" y="1211614"/>
            <a:ext cx="1845055" cy="264814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Evolve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Monitor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Analyze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Productize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endParaRPr lang="en-US" sz="1632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660397" y="1211614"/>
            <a:ext cx="1968859" cy="2042210"/>
          </a:xfrm>
          <a:prstGeom prst="rect">
            <a:avLst/>
          </a:prstGeom>
          <a:solidFill>
            <a:srgbClr val="E6E6E6"/>
          </a:solidFill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On-board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Get support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795" y="1478586"/>
            <a:ext cx="1516206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7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37345" y="3878208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1848" y="3549452"/>
            <a:ext cx="699714" cy="614568"/>
            <a:chOff x="6129386" y="5150276"/>
            <a:chExt cx="699813" cy="614655"/>
          </a:xfrm>
        </p:grpSpPr>
        <p:sp>
          <p:nvSpPr>
            <p:cNvPr id="6" name="Rectangle 5"/>
            <p:cNvSpPr/>
            <p:nvPr/>
          </p:nvSpPr>
          <p:spPr bwMode="auto">
            <a:xfrm>
              <a:off x="6129386" y="5150276"/>
              <a:ext cx="699813" cy="61465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7830" y="5263424"/>
              <a:ext cx="456153" cy="38053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602457" y="2545162"/>
            <a:ext cx="678064" cy="612505"/>
            <a:chOff x="9919644" y="3422364"/>
            <a:chExt cx="678160" cy="612592"/>
          </a:xfrm>
        </p:grpSpPr>
        <p:sp>
          <p:nvSpPr>
            <p:cNvPr id="10" name="Rectangle 9"/>
            <p:cNvSpPr/>
            <p:nvPr/>
          </p:nvSpPr>
          <p:spPr bwMode="auto">
            <a:xfrm>
              <a:off x="9919644" y="342236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7544" y="3557481"/>
              <a:ext cx="342359" cy="34235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124037" y="2017574"/>
            <a:ext cx="678064" cy="612505"/>
            <a:chOff x="9526859" y="3746347"/>
            <a:chExt cx="678160" cy="61259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26859" y="374634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4439" y="3851143"/>
              <a:ext cx="402999" cy="40299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0724148" y="1546855"/>
            <a:ext cx="678064" cy="612505"/>
            <a:chOff x="10239299" y="3656573"/>
            <a:chExt cx="678160" cy="61259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0239299" y="365657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79261" y="3763751"/>
              <a:ext cx="398236" cy="398236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6795762" y="2895634"/>
            <a:ext cx="2716871" cy="964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0498" y="3868051"/>
            <a:ext cx="2728527" cy="101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8866" y="3865586"/>
            <a:ext cx="2652971" cy="120369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99969" y="3865585"/>
            <a:ext cx="2577836" cy="23914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573325" y="4879755"/>
            <a:ext cx="678064" cy="612505"/>
            <a:chOff x="9638111" y="5690734"/>
            <a:chExt cx="678160" cy="6125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638111" y="569073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6234" y="5783126"/>
              <a:ext cx="421913" cy="42191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138800" y="4601293"/>
            <a:ext cx="678064" cy="612505"/>
            <a:chOff x="10598249" y="5680287"/>
            <a:chExt cx="678160" cy="612592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598249" y="568028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3152" y="5783126"/>
              <a:ext cx="447346" cy="44734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615376" y="3559333"/>
            <a:ext cx="678064" cy="612505"/>
            <a:chOff x="7677937" y="5799355"/>
            <a:chExt cx="678160" cy="61259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0763260" y="4907545"/>
            <a:ext cx="678064" cy="612505"/>
            <a:chOff x="7677937" y="5799355"/>
            <a:chExt cx="678160" cy="612592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7238" y="5925872"/>
              <a:ext cx="359557" cy="35955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871906" y="3026490"/>
            <a:ext cx="678064" cy="612505"/>
            <a:chOff x="11417657" y="4092312"/>
            <a:chExt cx="678160" cy="612592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1417657" y="4092312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8347" y="4153272"/>
              <a:ext cx="516779" cy="51677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49855" y="4805695"/>
            <a:ext cx="678064" cy="612505"/>
            <a:chOff x="8278263" y="5986583"/>
            <a:chExt cx="678160" cy="61259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3897" y="5539031"/>
            <a:ext cx="1380799" cy="138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36" y="3392939"/>
            <a:ext cx="889651" cy="88965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59195" y="5118578"/>
            <a:ext cx="678064" cy="612505"/>
            <a:chOff x="4541837" y="5460126"/>
            <a:chExt cx="678160" cy="612592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541837" y="5460126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2317" y="5537822"/>
              <a:ext cx="457200" cy="4572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41708" y="5308986"/>
            <a:ext cx="678064" cy="612505"/>
            <a:chOff x="5788092" y="5403363"/>
            <a:chExt cx="678160" cy="612592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88092" y="540336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6838" y="5415288"/>
              <a:ext cx="600667" cy="600667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 flipV="1">
            <a:off x="5598228" y="4239269"/>
            <a:ext cx="715674" cy="8014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318280" y="4239269"/>
            <a:ext cx="194220" cy="957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27108" y="3868051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966832" y="3571955"/>
            <a:ext cx="678064" cy="612505"/>
            <a:chOff x="3706490" y="3311319"/>
            <a:chExt cx="678160" cy="612592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460" y="1474412"/>
            <a:ext cx="689517" cy="6111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550" y="1474412"/>
            <a:ext cx="611162" cy="611162"/>
          </a:xfrm>
          <a:prstGeom prst="rect">
            <a:avLst/>
          </a:prstGeom>
        </p:spPr>
      </p:pic>
      <p:cxnSp>
        <p:nvCxnSpPr>
          <p:cNvPr id="99" name="Straight Arrow Connector 98"/>
          <p:cNvCxnSpPr/>
          <p:nvPr/>
        </p:nvCxnSpPr>
        <p:spPr>
          <a:xfrm>
            <a:off x="6015888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7908332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450162" y="1152564"/>
            <a:ext cx="729334" cy="6619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05" y="867865"/>
            <a:ext cx="596730" cy="5840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087" y="864984"/>
            <a:ext cx="609427" cy="6094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 flipV="1">
            <a:off x="1319319" y="1179704"/>
            <a:ext cx="680857" cy="1269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22041" y="1168935"/>
            <a:ext cx="717853" cy="107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39" y="2120730"/>
            <a:ext cx="632458" cy="64651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371" y="2120730"/>
            <a:ext cx="659981" cy="646512"/>
          </a:xfrm>
          <a:prstGeom prst="rect">
            <a:avLst/>
          </a:prstGeom>
        </p:spPr>
      </p:pic>
      <p:cxnSp>
        <p:nvCxnSpPr>
          <p:cNvPr id="117" name="Straight Arrow Connector 116"/>
          <p:cNvCxnSpPr/>
          <p:nvPr/>
        </p:nvCxnSpPr>
        <p:spPr>
          <a:xfrm flipH="1">
            <a:off x="4401726" y="1814477"/>
            <a:ext cx="777770" cy="6366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1312381" y="2436665"/>
            <a:ext cx="678379" cy="732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549" y="2120730"/>
            <a:ext cx="689516" cy="611162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>
            <a:off x="2822041" y="2443011"/>
            <a:ext cx="762846" cy="9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643748" y="862683"/>
            <a:ext cx="678064" cy="612505"/>
            <a:chOff x="7677937" y="5799355"/>
            <a:chExt cx="678160" cy="61259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5259195" y="1508224"/>
            <a:ext cx="678064" cy="612505"/>
            <a:chOff x="3184227" y="5623078"/>
            <a:chExt cx="678160" cy="612592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3184227" y="5623078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9901" y="5730142"/>
              <a:ext cx="398462" cy="398462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664540" y="2528594"/>
            <a:ext cx="2129454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BACKEND</a:t>
            </a:r>
          </a:p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APIs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13582" y="2624973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NETWORKING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52146" y="609152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IDENTITY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40206" y="4348720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WAF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79313" y="29589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CUSTOM ANALYTICS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195528" y="920662"/>
            <a:ext cx="298569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CUSTOM REPORTS &amp; DASHBOARDAS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5650917" y="2260785"/>
            <a:ext cx="629532" cy="118215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204708" y="3230568"/>
            <a:ext cx="678064" cy="612505"/>
            <a:chOff x="2407551" y="5512221"/>
            <a:chExt cx="664829" cy="600550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407551" y="5512221"/>
              <a:ext cx="664829" cy="6005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601" y="5590280"/>
              <a:ext cx="460407" cy="4604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77316" y="3087443"/>
            <a:ext cx="3003713" cy="1706271"/>
            <a:chOff x="3800771" y="3027179"/>
            <a:chExt cx="2945084" cy="1672967"/>
          </a:xfrm>
        </p:grpSpPr>
        <p:sp>
          <p:nvSpPr>
            <p:cNvPr id="4" name="Rectangle 3"/>
            <p:cNvSpPr/>
            <p:nvPr/>
          </p:nvSpPr>
          <p:spPr bwMode="auto">
            <a:xfrm>
              <a:off x="3800771" y="3027179"/>
              <a:ext cx="2945084" cy="16729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0640" y="3125704"/>
              <a:ext cx="360009" cy="3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20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API Management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20854"/>
          </a:xfrm>
        </p:spPr>
        <p:txBody>
          <a:bodyPr/>
          <a:lstStyle/>
          <a:p>
            <a:r>
              <a:rPr lang="en-US" sz="3600" dirty="0"/>
              <a:t>API Versioning </a:t>
            </a:r>
            <a:r>
              <a:rPr lang="mr-IN" sz="3600" dirty="0"/>
              <a:t>–</a:t>
            </a:r>
            <a:r>
              <a:rPr lang="en-US" sz="3600" dirty="0"/>
              <a:t> Preview</a:t>
            </a:r>
          </a:p>
          <a:p>
            <a:r>
              <a:rPr lang="en-US" sz="3600" dirty="0"/>
              <a:t>Use Azure Key Vault secrets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Configure multiple custom domain names </a:t>
            </a:r>
            <a:r>
              <a:rPr lang="mr-IN" sz="3600" dirty="0"/>
              <a:t>–</a:t>
            </a:r>
            <a:r>
              <a:rPr lang="en-US" sz="3600" dirty="0"/>
              <a:t> GA </a:t>
            </a:r>
          </a:p>
          <a:p>
            <a:r>
              <a:rPr lang="en-US" sz="3600" dirty="0"/>
              <a:t>Expose API gateway capacity through Azure Monitor 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Azure API Management </a:t>
            </a:r>
            <a:r>
              <a:rPr lang="en-US" sz="3600" dirty="0" err="1"/>
              <a:t>PowerBI</a:t>
            </a:r>
            <a:r>
              <a:rPr lang="en-US" sz="3600"/>
              <a:t> Solution Template - GA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641882"/>
            <a:ext cx="12436475" cy="5843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2338" y="4411049"/>
            <a:ext cx="5391797" cy="58477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http://aka.ms/apimroadmap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17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1" y="2150377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5482" y="295733"/>
            <a:ext cx="11887878" cy="917444"/>
          </a:xfrm>
        </p:spPr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5758" y="1582329"/>
            <a:ext cx="2639424" cy="4789034"/>
            <a:chOff x="455802" y="1551444"/>
            <a:chExt cx="2587906" cy="469555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55802" y="1551444"/>
              <a:ext cx="2587906" cy="46955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547" y="4314459"/>
              <a:ext cx="2321740" cy="815747"/>
              <a:chOff x="599328" y="4242936"/>
              <a:chExt cx="2368296" cy="832104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99328" y="4242936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Local development</a:t>
                </a:r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788810" y="4471484"/>
                <a:ext cx="455272" cy="410558"/>
              </a:xfrm>
              <a:custGeom>
                <a:avLst/>
                <a:gdLst>
                  <a:gd name="T0" fmla="*/ 110 w 236"/>
                  <a:gd name="T1" fmla="*/ 0 h 204"/>
                  <a:gd name="T2" fmla="*/ 110 w 236"/>
                  <a:gd name="T3" fmla="*/ 51 h 204"/>
                  <a:gd name="T4" fmla="*/ 0 w 236"/>
                  <a:gd name="T5" fmla="*/ 51 h 204"/>
                  <a:gd name="T6" fmla="*/ 0 w 236"/>
                  <a:gd name="T7" fmla="*/ 60 h 204"/>
                  <a:gd name="T8" fmla="*/ 0 w 236"/>
                  <a:gd name="T9" fmla="*/ 170 h 204"/>
                  <a:gd name="T10" fmla="*/ 84 w 236"/>
                  <a:gd name="T11" fmla="*/ 170 h 204"/>
                  <a:gd name="T12" fmla="*/ 84 w 236"/>
                  <a:gd name="T13" fmla="*/ 187 h 204"/>
                  <a:gd name="T14" fmla="*/ 51 w 236"/>
                  <a:gd name="T15" fmla="*/ 187 h 204"/>
                  <a:gd name="T16" fmla="*/ 51 w 236"/>
                  <a:gd name="T17" fmla="*/ 204 h 204"/>
                  <a:gd name="T18" fmla="*/ 236 w 236"/>
                  <a:gd name="T19" fmla="*/ 204 h 204"/>
                  <a:gd name="T20" fmla="*/ 236 w 236"/>
                  <a:gd name="T21" fmla="*/ 0 h 204"/>
                  <a:gd name="T22" fmla="*/ 110 w 236"/>
                  <a:gd name="T23" fmla="*/ 0 h 204"/>
                  <a:gd name="T24" fmla="*/ 126 w 236"/>
                  <a:gd name="T25" fmla="*/ 17 h 204"/>
                  <a:gd name="T26" fmla="*/ 219 w 236"/>
                  <a:gd name="T27" fmla="*/ 17 h 204"/>
                  <a:gd name="T28" fmla="*/ 219 w 236"/>
                  <a:gd name="T29" fmla="*/ 68 h 204"/>
                  <a:gd name="T30" fmla="*/ 177 w 236"/>
                  <a:gd name="T31" fmla="*/ 68 h 204"/>
                  <a:gd name="T32" fmla="*/ 177 w 236"/>
                  <a:gd name="T33" fmla="*/ 51 h 204"/>
                  <a:gd name="T34" fmla="*/ 126 w 236"/>
                  <a:gd name="T35" fmla="*/ 51 h 204"/>
                  <a:gd name="T36" fmla="*/ 126 w 236"/>
                  <a:gd name="T37" fmla="*/ 17 h 204"/>
                  <a:gd name="T38" fmla="*/ 177 w 236"/>
                  <a:gd name="T39" fmla="*/ 85 h 204"/>
                  <a:gd name="T40" fmla="*/ 219 w 236"/>
                  <a:gd name="T41" fmla="*/ 85 h 204"/>
                  <a:gd name="T42" fmla="*/ 219 w 236"/>
                  <a:gd name="T43" fmla="*/ 119 h 204"/>
                  <a:gd name="T44" fmla="*/ 177 w 236"/>
                  <a:gd name="T45" fmla="*/ 119 h 204"/>
                  <a:gd name="T46" fmla="*/ 177 w 236"/>
                  <a:gd name="T47" fmla="*/ 85 h 204"/>
                  <a:gd name="T48" fmla="*/ 17 w 236"/>
                  <a:gd name="T49" fmla="*/ 68 h 204"/>
                  <a:gd name="T50" fmla="*/ 160 w 236"/>
                  <a:gd name="T51" fmla="*/ 68 h 204"/>
                  <a:gd name="T52" fmla="*/ 160 w 236"/>
                  <a:gd name="T53" fmla="*/ 153 h 204"/>
                  <a:gd name="T54" fmla="*/ 17 w 236"/>
                  <a:gd name="T55" fmla="*/ 153 h 204"/>
                  <a:gd name="T56" fmla="*/ 17 w 236"/>
                  <a:gd name="T57" fmla="*/ 68 h 204"/>
                  <a:gd name="T58" fmla="*/ 101 w 236"/>
                  <a:gd name="T59" fmla="*/ 187 h 204"/>
                  <a:gd name="T60" fmla="*/ 101 w 236"/>
                  <a:gd name="T61" fmla="*/ 170 h 204"/>
                  <a:gd name="T62" fmla="*/ 177 w 236"/>
                  <a:gd name="T63" fmla="*/ 170 h 204"/>
                  <a:gd name="T64" fmla="*/ 177 w 236"/>
                  <a:gd name="T65" fmla="*/ 136 h 204"/>
                  <a:gd name="T66" fmla="*/ 219 w 236"/>
                  <a:gd name="T67" fmla="*/ 136 h 204"/>
                  <a:gd name="T68" fmla="*/ 219 w 236"/>
                  <a:gd name="T69" fmla="*/ 187 h 204"/>
                  <a:gd name="T70" fmla="*/ 101 w 236"/>
                  <a:gd name="T71" fmla="*/ 187 h 204"/>
                  <a:gd name="T72" fmla="*/ 202 w 236"/>
                  <a:gd name="T73" fmla="*/ 51 h 204"/>
                  <a:gd name="T74" fmla="*/ 185 w 236"/>
                  <a:gd name="T75" fmla="*/ 51 h 204"/>
                  <a:gd name="T76" fmla="*/ 185 w 236"/>
                  <a:gd name="T77" fmla="*/ 34 h 204"/>
                  <a:gd name="T78" fmla="*/ 202 w 236"/>
                  <a:gd name="T79" fmla="*/ 34 h 204"/>
                  <a:gd name="T80" fmla="*/ 202 w 236"/>
                  <a:gd name="T81" fmla="*/ 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04">
                    <a:moveTo>
                      <a:pt x="110" y="0"/>
                    </a:moveTo>
                    <a:lnTo>
                      <a:pt x="110" y="51"/>
                    </a:lnTo>
                    <a:lnTo>
                      <a:pt x="0" y="51"/>
                    </a:lnTo>
                    <a:lnTo>
                      <a:pt x="0" y="60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84" y="187"/>
                    </a:lnTo>
                    <a:lnTo>
                      <a:pt x="51" y="187"/>
                    </a:lnTo>
                    <a:lnTo>
                      <a:pt x="51" y="204"/>
                    </a:lnTo>
                    <a:lnTo>
                      <a:pt x="236" y="204"/>
                    </a:lnTo>
                    <a:lnTo>
                      <a:pt x="236" y="0"/>
                    </a:lnTo>
                    <a:lnTo>
                      <a:pt x="110" y="0"/>
                    </a:lnTo>
                    <a:close/>
                    <a:moveTo>
                      <a:pt x="126" y="17"/>
                    </a:moveTo>
                    <a:lnTo>
                      <a:pt x="219" y="17"/>
                    </a:lnTo>
                    <a:lnTo>
                      <a:pt x="219" y="68"/>
                    </a:lnTo>
                    <a:lnTo>
                      <a:pt x="177" y="68"/>
                    </a:lnTo>
                    <a:lnTo>
                      <a:pt x="177" y="51"/>
                    </a:lnTo>
                    <a:lnTo>
                      <a:pt x="126" y="51"/>
                    </a:lnTo>
                    <a:lnTo>
                      <a:pt x="126" y="17"/>
                    </a:lnTo>
                    <a:close/>
                    <a:moveTo>
                      <a:pt x="177" y="85"/>
                    </a:moveTo>
                    <a:lnTo>
                      <a:pt x="219" y="85"/>
                    </a:lnTo>
                    <a:lnTo>
                      <a:pt x="219" y="119"/>
                    </a:lnTo>
                    <a:lnTo>
                      <a:pt x="177" y="119"/>
                    </a:lnTo>
                    <a:lnTo>
                      <a:pt x="177" y="85"/>
                    </a:lnTo>
                    <a:close/>
                    <a:moveTo>
                      <a:pt x="17" y="68"/>
                    </a:moveTo>
                    <a:lnTo>
                      <a:pt x="160" y="68"/>
                    </a:lnTo>
                    <a:lnTo>
                      <a:pt x="160" y="153"/>
                    </a:lnTo>
                    <a:lnTo>
                      <a:pt x="17" y="153"/>
                    </a:lnTo>
                    <a:lnTo>
                      <a:pt x="17" y="68"/>
                    </a:lnTo>
                    <a:close/>
                    <a:moveTo>
                      <a:pt x="101" y="187"/>
                    </a:moveTo>
                    <a:lnTo>
                      <a:pt x="101" y="170"/>
                    </a:lnTo>
                    <a:lnTo>
                      <a:pt x="177" y="170"/>
                    </a:lnTo>
                    <a:lnTo>
                      <a:pt x="177" y="136"/>
                    </a:lnTo>
                    <a:lnTo>
                      <a:pt x="219" y="136"/>
                    </a:lnTo>
                    <a:lnTo>
                      <a:pt x="219" y="187"/>
                    </a:lnTo>
                    <a:lnTo>
                      <a:pt x="101" y="187"/>
                    </a:lnTo>
                    <a:close/>
                    <a:moveTo>
                      <a:pt x="202" y="51"/>
                    </a:moveTo>
                    <a:lnTo>
                      <a:pt x="185" y="51"/>
                    </a:lnTo>
                    <a:lnTo>
                      <a:pt x="185" y="34"/>
                    </a:lnTo>
                    <a:lnTo>
                      <a:pt x="202" y="34"/>
                    </a:lnTo>
                    <a:lnTo>
                      <a:pt x="202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7547" y="3326391"/>
              <a:ext cx="2321740" cy="815747"/>
              <a:chOff x="599328" y="3045311"/>
              <a:chExt cx="2368296" cy="832104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599328" y="304531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Visual </a:t>
                </a:r>
                <a:b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</a:b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debug history</a:t>
                </a:r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801250" y="3224210"/>
                <a:ext cx="480154" cy="426290"/>
              </a:xfrm>
              <a:custGeom>
                <a:avLst/>
                <a:gdLst>
                  <a:gd name="T0" fmla="*/ 310 w 310"/>
                  <a:gd name="T1" fmla="*/ 260 h 260"/>
                  <a:gd name="T2" fmla="*/ 0 w 310"/>
                  <a:gd name="T3" fmla="*/ 260 h 260"/>
                  <a:gd name="T4" fmla="*/ 155 w 310"/>
                  <a:gd name="T5" fmla="*/ 0 h 260"/>
                  <a:gd name="T6" fmla="*/ 310 w 310"/>
                  <a:gd name="T7" fmla="*/ 260 h 260"/>
                  <a:gd name="T8" fmla="*/ 29 w 310"/>
                  <a:gd name="T9" fmla="*/ 243 h 260"/>
                  <a:gd name="T10" fmla="*/ 281 w 310"/>
                  <a:gd name="T11" fmla="*/ 243 h 260"/>
                  <a:gd name="T12" fmla="*/ 155 w 310"/>
                  <a:gd name="T13" fmla="*/ 34 h 260"/>
                  <a:gd name="T14" fmla="*/ 29 w 310"/>
                  <a:gd name="T15" fmla="*/ 243 h 260"/>
                  <a:gd name="T16" fmla="*/ 163 w 310"/>
                  <a:gd name="T17" fmla="*/ 84 h 260"/>
                  <a:gd name="T18" fmla="*/ 147 w 310"/>
                  <a:gd name="T19" fmla="*/ 84 h 260"/>
                  <a:gd name="T20" fmla="*/ 147 w 310"/>
                  <a:gd name="T21" fmla="*/ 187 h 260"/>
                  <a:gd name="T22" fmla="*/ 163 w 310"/>
                  <a:gd name="T23" fmla="*/ 187 h 260"/>
                  <a:gd name="T24" fmla="*/ 163 w 310"/>
                  <a:gd name="T25" fmla="*/ 84 h 260"/>
                  <a:gd name="T26" fmla="*/ 163 w 310"/>
                  <a:gd name="T27" fmla="*/ 208 h 260"/>
                  <a:gd name="T28" fmla="*/ 147 w 310"/>
                  <a:gd name="T29" fmla="*/ 208 h 260"/>
                  <a:gd name="T30" fmla="*/ 147 w 310"/>
                  <a:gd name="T31" fmla="*/ 224 h 260"/>
                  <a:gd name="T32" fmla="*/ 163 w 310"/>
                  <a:gd name="T33" fmla="*/ 224 h 260"/>
                  <a:gd name="T34" fmla="*/ 163 w 310"/>
                  <a:gd name="T35" fmla="*/ 20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0" h="260">
                    <a:moveTo>
                      <a:pt x="310" y="260"/>
                    </a:moveTo>
                    <a:lnTo>
                      <a:pt x="0" y="260"/>
                    </a:lnTo>
                    <a:lnTo>
                      <a:pt x="155" y="0"/>
                    </a:lnTo>
                    <a:lnTo>
                      <a:pt x="310" y="260"/>
                    </a:lnTo>
                    <a:close/>
                    <a:moveTo>
                      <a:pt x="29" y="243"/>
                    </a:moveTo>
                    <a:lnTo>
                      <a:pt x="281" y="243"/>
                    </a:lnTo>
                    <a:lnTo>
                      <a:pt x="155" y="34"/>
                    </a:lnTo>
                    <a:lnTo>
                      <a:pt x="29" y="243"/>
                    </a:lnTo>
                    <a:close/>
                    <a:moveTo>
                      <a:pt x="163" y="84"/>
                    </a:moveTo>
                    <a:lnTo>
                      <a:pt x="147" y="84"/>
                    </a:lnTo>
                    <a:lnTo>
                      <a:pt x="147" y="187"/>
                    </a:lnTo>
                    <a:lnTo>
                      <a:pt x="163" y="187"/>
                    </a:lnTo>
                    <a:lnTo>
                      <a:pt x="163" y="84"/>
                    </a:lnTo>
                    <a:close/>
                    <a:moveTo>
                      <a:pt x="163" y="208"/>
                    </a:moveTo>
                    <a:lnTo>
                      <a:pt x="147" y="208"/>
                    </a:lnTo>
                    <a:lnTo>
                      <a:pt x="147" y="224"/>
                    </a:lnTo>
                    <a:lnTo>
                      <a:pt x="163" y="224"/>
                    </a:lnTo>
                    <a:lnTo>
                      <a:pt x="163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7547" y="5302528"/>
              <a:ext cx="2321740" cy="815747"/>
              <a:chOff x="599328" y="5440561"/>
              <a:chExt cx="2368296" cy="832104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599328" y="544056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Verbose debugging</a:t>
                </a:r>
              </a:p>
            </p:txBody>
          </p:sp>
          <p:sp>
            <p:nvSpPr>
              <p:cNvPr id="117" name="Freeform 41"/>
              <p:cNvSpPr>
                <a:spLocks noEditPoints="1"/>
              </p:cNvSpPr>
              <p:nvPr/>
            </p:nvSpPr>
            <p:spPr bwMode="auto">
              <a:xfrm>
                <a:off x="855944" y="5657299"/>
                <a:ext cx="413020" cy="441496"/>
              </a:xfrm>
              <a:custGeom>
                <a:avLst/>
                <a:gdLst>
                  <a:gd name="T0" fmla="*/ 56 w 104"/>
                  <a:gd name="T1" fmla="*/ 104 h 104"/>
                  <a:gd name="T2" fmla="*/ 56 w 104"/>
                  <a:gd name="T3" fmla="*/ 88 h 104"/>
                  <a:gd name="T4" fmla="*/ 88 w 104"/>
                  <a:gd name="T5" fmla="*/ 56 h 104"/>
                  <a:gd name="T6" fmla="*/ 104 w 104"/>
                  <a:gd name="T7" fmla="*/ 56 h 104"/>
                  <a:gd name="T8" fmla="*/ 104 w 104"/>
                  <a:gd name="T9" fmla="*/ 48 h 104"/>
                  <a:gd name="T10" fmla="*/ 88 w 104"/>
                  <a:gd name="T11" fmla="*/ 48 h 104"/>
                  <a:gd name="T12" fmla="*/ 56 w 104"/>
                  <a:gd name="T13" fmla="*/ 16 h 104"/>
                  <a:gd name="T14" fmla="*/ 56 w 104"/>
                  <a:gd name="T15" fmla="*/ 0 h 104"/>
                  <a:gd name="T16" fmla="*/ 48 w 104"/>
                  <a:gd name="T17" fmla="*/ 0 h 104"/>
                  <a:gd name="T18" fmla="*/ 48 w 104"/>
                  <a:gd name="T19" fmla="*/ 16 h 104"/>
                  <a:gd name="T20" fmla="*/ 16 w 104"/>
                  <a:gd name="T21" fmla="*/ 48 h 104"/>
                  <a:gd name="T22" fmla="*/ 0 w 104"/>
                  <a:gd name="T23" fmla="*/ 48 h 104"/>
                  <a:gd name="T24" fmla="*/ 0 w 104"/>
                  <a:gd name="T25" fmla="*/ 56 h 104"/>
                  <a:gd name="T26" fmla="*/ 16 w 104"/>
                  <a:gd name="T27" fmla="*/ 56 h 104"/>
                  <a:gd name="T28" fmla="*/ 48 w 104"/>
                  <a:gd name="T29" fmla="*/ 88 h 104"/>
                  <a:gd name="T30" fmla="*/ 48 w 104"/>
                  <a:gd name="T31" fmla="*/ 104 h 104"/>
                  <a:gd name="T32" fmla="*/ 56 w 104"/>
                  <a:gd name="T33" fmla="*/ 104 h 104"/>
                  <a:gd name="T34" fmla="*/ 24 w 104"/>
                  <a:gd name="T35" fmla="*/ 52 h 104"/>
                  <a:gd name="T36" fmla="*/ 52 w 104"/>
                  <a:gd name="T37" fmla="*/ 24 h 104"/>
                  <a:gd name="T38" fmla="*/ 80 w 104"/>
                  <a:gd name="T39" fmla="*/ 52 h 104"/>
                  <a:gd name="T40" fmla="*/ 52 w 104"/>
                  <a:gd name="T41" fmla="*/ 80 h 104"/>
                  <a:gd name="T42" fmla="*/ 24 w 104"/>
                  <a:gd name="T43" fmla="*/ 52 h 104"/>
                  <a:gd name="T44" fmla="*/ 68 w 104"/>
                  <a:gd name="T45" fmla="*/ 52 h 104"/>
                  <a:gd name="T46" fmla="*/ 52 w 104"/>
                  <a:gd name="T47" fmla="*/ 36 h 104"/>
                  <a:gd name="T48" fmla="*/ 36 w 104"/>
                  <a:gd name="T49" fmla="*/ 52 h 104"/>
                  <a:gd name="T50" fmla="*/ 52 w 104"/>
                  <a:gd name="T51" fmla="*/ 68 h 104"/>
                  <a:gd name="T52" fmla="*/ 68 w 104"/>
                  <a:gd name="T53" fmla="*/ 52 h 104"/>
                  <a:gd name="T54" fmla="*/ 44 w 104"/>
                  <a:gd name="T55" fmla="*/ 52 h 104"/>
                  <a:gd name="T56" fmla="*/ 52 w 104"/>
                  <a:gd name="T57" fmla="*/ 44 h 104"/>
                  <a:gd name="T58" fmla="*/ 60 w 104"/>
                  <a:gd name="T59" fmla="*/ 52 h 104"/>
                  <a:gd name="T60" fmla="*/ 52 w 104"/>
                  <a:gd name="T61" fmla="*/ 60 h 104"/>
                  <a:gd name="T62" fmla="*/ 44 w 104"/>
                  <a:gd name="T63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04">
                    <a:moveTo>
                      <a:pt x="56" y="104"/>
                    </a:moveTo>
                    <a:cubicBezTo>
                      <a:pt x="56" y="88"/>
                      <a:pt x="56" y="88"/>
                      <a:pt x="56" y="88"/>
                    </a:cubicBezTo>
                    <a:cubicBezTo>
                      <a:pt x="73" y="86"/>
                      <a:pt x="86" y="73"/>
                      <a:pt x="88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6" y="31"/>
                      <a:pt x="73" y="18"/>
                      <a:pt x="56" y="1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31" y="18"/>
                      <a:pt x="18" y="31"/>
                      <a:pt x="16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73"/>
                      <a:pt x="31" y="86"/>
                      <a:pt x="48" y="88"/>
                    </a:cubicBezTo>
                    <a:cubicBezTo>
                      <a:pt x="48" y="104"/>
                      <a:pt x="48" y="104"/>
                      <a:pt x="48" y="104"/>
                    </a:cubicBezTo>
                    <a:lnTo>
                      <a:pt x="56" y="104"/>
                    </a:lnTo>
                    <a:close/>
                    <a:moveTo>
                      <a:pt x="24" y="52"/>
                    </a:moveTo>
                    <a:cubicBezTo>
                      <a:pt x="24" y="37"/>
                      <a:pt x="37" y="24"/>
                      <a:pt x="52" y="24"/>
                    </a:cubicBezTo>
                    <a:cubicBezTo>
                      <a:pt x="67" y="24"/>
                      <a:pt x="80" y="37"/>
                      <a:pt x="80" y="52"/>
                    </a:cubicBezTo>
                    <a:cubicBezTo>
                      <a:pt x="80" y="67"/>
                      <a:pt x="67" y="80"/>
                      <a:pt x="52" y="80"/>
                    </a:cubicBezTo>
                    <a:cubicBezTo>
                      <a:pt x="37" y="80"/>
                      <a:pt x="24" y="67"/>
                      <a:pt x="24" y="52"/>
                    </a:cubicBezTo>
                    <a:close/>
                    <a:moveTo>
                      <a:pt x="68" y="52"/>
                    </a:moveTo>
                    <a:cubicBezTo>
                      <a:pt x="68" y="43"/>
                      <a:pt x="61" y="36"/>
                      <a:pt x="52" y="36"/>
                    </a:cubicBezTo>
                    <a:cubicBezTo>
                      <a:pt x="43" y="36"/>
                      <a:pt x="36" y="43"/>
                      <a:pt x="36" y="52"/>
                    </a:cubicBezTo>
                    <a:cubicBezTo>
                      <a:pt x="36" y="61"/>
                      <a:pt x="43" y="68"/>
                      <a:pt x="52" y="68"/>
                    </a:cubicBezTo>
                    <a:cubicBezTo>
                      <a:pt x="61" y="68"/>
                      <a:pt x="68" y="61"/>
                      <a:pt x="68" y="52"/>
                    </a:cubicBezTo>
                    <a:close/>
                    <a:moveTo>
                      <a:pt x="44" y="52"/>
                    </a:moveTo>
                    <a:cubicBezTo>
                      <a:pt x="44" y="48"/>
                      <a:pt x="48" y="44"/>
                      <a:pt x="52" y="44"/>
                    </a:cubicBezTo>
                    <a:cubicBezTo>
                      <a:pt x="56" y="44"/>
                      <a:pt x="60" y="48"/>
                      <a:pt x="60" y="52"/>
                    </a:cubicBezTo>
                    <a:cubicBezTo>
                      <a:pt x="60" y="56"/>
                      <a:pt x="56" y="60"/>
                      <a:pt x="52" y="60"/>
                    </a:cubicBezTo>
                    <a:cubicBezTo>
                      <a:pt x="48" y="60"/>
                      <a:pt x="44" y="56"/>
                      <a:pt x="4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6275" y="2342402"/>
              <a:ext cx="2365688" cy="811668"/>
              <a:chOff x="557228" y="1851846"/>
              <a:chExt cx="2413125" cy="827944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599328" y="1851846"/>
                <a:ext cx="2371025" cy="82794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IDE support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4612" b="31602"/>
              <a:stretch/>
            </p:blipFill>
            <p:spPr>
              <a:xfrm>
                <a:off x="557228" y="2060883"/>
                <a:ext cx="925975" cy="373937"/>
              </a:xfrm>
              <a:prstGeom prst="rect">
                <a:avLst/>
              </a:prstGeom>
            </p:spPr>
          </p:pic>
        </p:grpSp>
      </p:grpSp>
      <p:sp>
        <p:nvSpPr>
          <p:cNvPr id="16" name="Rectangle 15"/>
          <p:cNvSpPr/>
          <p:nvPr/>
        </p:nvSpPr>
        <p:spPr bwMode="auto">
          <a:xfrm>
            <a:off x="3555925" y="1582329"/>
            <a:ext cx="8422532" cy="478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9988" y="5127960"/>
            <a:ext cx="8174405" cy="1137519"/>
            <a:chOff x="3607295" y="5027869"/>
            <a:chExt cx="8014850" cy="1115316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10086139" y="5027869"/>
              <a:ext cx="1536006" cy="1115316"/>
              <a:chOff x="6334709" y="3399990"/>
              <a:chExt cx="1435608" cy="104241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6334709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Bots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pic>
            <p:nvPicPr>
              <p:cNvPr id="1026" name="Picture 2" descr="Image result for azure bot service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471" y="3945503"/>
                <a:ext cx="616084" cy="32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Group 1029"/>
            <p:cNvGrpSpPr/>
            <p:nvPr/>
          </p:nvGrpSpPr>
          <p:grpSpPr>
            <a:xfrm>
              <a:off x="3607295" y="5027869"/>
              <a:ext cx="1536006" cy="1115316"/>
              <a:chOff x="756806" y="3399990"/>
              <a:chExt cx="1435608" cy="104241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56806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Data/storage</a:t>
                </a: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302978" y="3925683"/>
                <a:ext cx="343264" cy="343264"/>
              </a:xfrm>
              <a:custGeom>
                <a:avLst/>
                <a:gdLst>
                  <a:gd name="T0" fmla="*/ 134 w 268"/>
                  <a:gd name="T1" fmla="*/ 0 h 268"/>
                  <a:gd name="T2" fmla="*/ 40 w 268"/>
                  <a:gd name="T3" fmla="*/ 59 h 268"/>
                  <a:gd name="T4" fmla="*/ 0 w 268"/>
                  <a:gd name="T5" fmla="*/ 59 h 268"/>
                  <a:gd name="T6" fmla="*/ 0 w 268"/>
                  <a:gd name="T7" fmla="*/ 268 h 268"/>
                  <a:gd name="T8" fmla="*/ 268 w 268"/>
                  <a:gd name="T9" fmla="*/ 268 h 268"/>
                  <a:gd name="T10" fmla="*/ 268 w 268"/>
                  <a:gd name="T11" fmla="*/ 59 h 268"/>
                  <a:gd name="T12" fmla="*/ 228 w 268"/>
                  <a:gd name="T13" fmla="*/ 59 h 268"/>
                  <a:gd name="T14" fmla="*/ 134 w 268"/>
                  <a:gd name="T15" fmla="*/ 0 h 268"/>
                  <a:gd name="T16" fmla="*/ 50 w 268"/>
                  <a:gd name="T17" fmla="*/ 84 h 268"/>
                  <a:gd name="T18" fmla="*/ 126 w 268"/>
                  <a:gd name="T19" fmla="*/ 138 h 268"/>
                  <a:gd name="T20" fmla="*/ 126 w 268"/>
                  <a:gd name="T21" fmla="*/ 212 h 268"/>
                  <a:gd name="T22" fmla="*/ 50 w 268"/>
                  <a:gd name="T23" fmla="*/ 159 h 268"/>
                  <a:gd name="T24" fmla="*/ 50 w 268"/>
                  <a:gd name="T25" fmla="*/ 84 h 268"/>
                  <a:gd name="T26" fmla="*/ 142 w 268"/>
                  <a:gd name="T27" fmla="*/ 138 h 268"/>
                  <a:gd name="T28" fmla="*/ 218 w 268"/>
                  <a:gd name="T29" fmla="*/ 84 h 268"/>
                  <a:gd name="T30" fmla="*/ 218 w 268"/>
                  <a:gd name="T31" fmla="*/ 159 h 268"/>
                  <a:gd name="T32" fmla="*/ 142 w 268"/>
                  <a:gd name="T33" fmla="*/ 212 h 268"/>
                  <a:gd name="T34" fmla="*/ 142 w 268"/>
                  <a:gd name="T35" fmla="*/ 138 h 268"/>
                  <a:gd name="T36" fmla="*/ 212 w 268"/>
                  <a:gd name="T37" fmla="*/ 69 h 268"/>
                  <a:gd name="T38" fmla="*/ 134 w 268"/>
                  <a:gd name="T39" fmla="*/ 124 h 268"/>
                  <a:gd name="T40" fmla="*/ 56 w 268"/>
                  <a:gd name="T41" fmla="*/ 69 h 268"/>
                  <a:gd name="T42" fmla="*/ 134 w 268"/>
                  <a:gd name="T43" fmla="*/ 19 h 268"/>
                  <a:gd name="T44" fmla="*/ 212 w 268"/>
                  <a:gd name="T45" fmla="*/ 69 h 268"/>
                  <a:gd name="T46" fmla="*/ 251 w 268"/>
                  <a:gd name="T47" fmla="*/ 251 h 268"/>
                  <a:gd name="T48" fmla="*/ 17 w 268"/>
                  <a:gd name="T49" fmla="*/ 251 h 268"/>
                  <a:gd name="T50" fmla="*/ 17 w 268"/>
                  <a:gd name="T51" fmla="*/ 75 h 268"/>
                  <a:gd name="T52" fmla="*/ 33 w 268"/>
                  <a:gd name="T53" fmla="*/ 75 h 268"/>
                  <a:gd name="T54" fmla="*/ 33 w 268"/>
                  <a:gd name="T55" fmla="*/ 168 h 268"/>
                  <a:gd name="T56" fmla="*/ 134 w 268"/>
                  <a:gd name="T57" fmla="*/ 237 h 268"/>
                  <a:gd name="T58" fmla="*/ 235 w 268"/>
                  <a:gd name="T59" fmla="*/ 168 h 268"/>
                  <a:gd name="T60" fmla="*/ 235 w 268"/>
                  <a:gd name="T61" fmla="*/ 75 h 268"/>
                  <a:gd name="T62" fmla="*/ 251 w 268"/>
                  <a:gd name="T63" fmla="*/ 75 h 268"/>
                  <a:gd name="T64" fmla="*/ 251 w 268"/>
                  <a:gd name="T65" fmla="*/ 25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268">
                    <a:moveTo>
                      <a:pt x="134" y="0"/>
                    </a:moveTo>
                    <a:lnTo>
                      <a:pt x="40" y="59"/>
                    </a:lnTo>
                    <a:lnTo>
                      <a:pt x="0" y="59"/>
                    </a:lnTo>
                    <a:lnTo>
                      <a:pt x="0" y="268"/>
                    </a:lnTo>
                    <a:lnTo>
                      <a:pt x="268" y="268"/>
                    </a:lnTo>
                    <a:lnTo>
                      <a:pt x="268" y="59"/>
                    </a:lnTo>
                    <a:lnTo>
                      <a:pt x="228" y="59"/>
                    </a:lnTo>
                    <a:lnTo>
                      <a:pt x="134" y="0"/>
                    </a:lnTo>
                    <a:close/>
                    <a:moveTo>
                      <a:pt x="50" y="84"/>
                    </a:moveTo>
                    <a:lnTo>
                      <a:pt x="126" y="138"/>
                    </a:lnTo>
                    <a:lnTo>
                      <a:pt x="126" y="212"/>
                    </a:lnTo>
                    <a:lnTo>
                      <a:pt x="50" y="159"/>
                    </a:lnTo>
                    <a:lnTo>
                      <a:pt x="50" y="84"/>
                    </a:lnTo>
                    <a:close/>
                    <a:moveTo>
                      <a:pt x="142" y="138"/>
                    </a:moveTo>
                    <a:lnTo>
                      <a:pt x="218" y="84"/>
                    </a:lnTo>
                    <a:lnTo>
                      <a:pt x="218" y="159"/>
                    </a:lnTo>
                    <a:lnTo>
                      <a:pt x="142" y="212"/>
                    </a:lnTo>
                    <a:lnTo>
                      <a:pt x="142" y="138"/>
                    </a:lnTo>
                    <a:close/>
                    <a:moveTo>
                      <a:pt x="212" y="69"/>
                    </a:moveTo>
                    <a:lnTo>
                      <a:pt x="134" y="124"/>
                    </a:lnTo>
                    <a:lnTo>
                      <a:pt x="56" y="69"/>
                    </a:lnTo>
                    <a:lnTo>
                      <a:pt x="134" y="19"/>
                    </a:lnTo>
                    <a:lnTo>
                      <a:pt x="212" y="69"/>
                    </a:lnTo>
                    <a:close/>
                    <a:moveTo>
                      <a:pt x="251" y="251"/>
                    </a:moveTo>
                    <a:lnTo>
                      <a:pt x="17" y="251"/>
                    </a:lnTo>
                    <a:lnTo>
                      <a:pt x="17" y="75"/>
                    </a:lnTo>
                    <a:lnTo>
                      <a:pt x="33" y="75"/>
                    </a:lnTo>
                    <a:lnTo>
                      <a:pt x="33" y="168"/>
                    </a:lnTo>
                    <a:lnTo>
                      <a:pt x="134" y="237"/>
                    </a:lnTo>
                    <a:lnTo>
                      <a:pt x="235" y="168"/>
                    </a:lnTo>
                    <a:lnTo>
                      <a:pt x="235" y="75"/>
                    </a:lnTo>
                    <a:lnTo>
                      <a:pt x="251" y="75"/>
                    </a:lnTo>
                    <a:lnTo>
                      <a:pt x="251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9" name="Group 1028"/>
            <p:cNvGrpSpPr/>
            <p:nvPr/>
          </p:nvGrpSpPr>
          <p:grpSpPr>
            <a:xfrm>
              <a:off x="5227006" y="5027869"/>
              <a:ext cx="1536006" cy="1115316"/>
              <a:chOff x="2124777" y="3399990"/>
              <a:chExt cx="1435608" cy="1042416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124777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Messaging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670949" y="4030713"/>
                <a:ext cx="343264" cy="238234"/>
              </a:xfrm>
              <a:custGeom>
                <a:avLst/>
                <a:gdLst>
                  <a:gd name="T0" fmla="*/ 0 w 268"/>
                  <a:gd name="T1" fmla="*/ 186 h 186"/>
                  <a:gd name="T2" fmla="*/ 268 w 268"/>
                  <a:gd name="T3" fmla="*/ 186 h 186"/>
                  <a:gd name="T4" fmla="*/ 268 w 268"/>
                  <a:gd name="T5" fmla="*/ 0 h 186"/>
                  <a:gd name="T6" fmla="*/ 0 w 268"/>
                  <a:gd name="T7" fmla="*/ 0 h 186"/>
                  <a:gd name="T8" fmla="*/ 0 w 268"/>
                  <a:gd name="T9" fmla="*/ 186 h 186"/>
                  <a:gd name="T10" fmla="*/ 233 w 268"/>
                  <a:gd name="T11" fmla="*/ 17 h 186"/>
                  <a:gd name="T12" fmla="*/ 134 w 268"/>
                  <a:gd name="T13" fmla="*/ 82 h 186"/>
                  <a:gd name="T14" fmla="*/ 36 w 268"/>
                  <a:gd name="T15" fmla="*/ 17 h 186"/>
                  <a:gd name="T16" fmla="*/ 233 w 268"/>
                  <a:gd name="T17" fmla="*/ 17 h 186"/>
                  <a:gd name="T18" fmla="*/ 17 w 268"/>
                  <a:gd name="T19" fmla="*/ 25 h 186"/>
                  <a:gd name="T20" fmla="*/ 134 w 268"/>
                  <a:gd name="T21" fmla="*/ 103 h 186"/>
                  <a:gd name="T22" fmla="*/ 251 w 268"/>
                  <a:gd name="T23" fmla="*/ 25 h 186"/>
                  <a:gd name="T24" fmla="*/ 251 w 268"/>
                  <a:gd name="T25" fmla="*/ 169 h 186"/>
                  <a:gd name="T26" fmla="*/ 17 w 268"/>
                  <a:gd name="T27" fmla="*/ 169 h 186"/>
                  <a:gd name="T28" fmla="*/ 17 w 268"/>
                  <a:gd name="T29" fmla="*/ 2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186">
                    <a:moveTo>
                      <a:pt x="0" y="186"/>
                    </a:moveTo>
                    <a:lnTo>
                      <a:pt x="268" y="186"/>
                    </a:lnTo>
                    <a:lnTo>
                      <a:pt x="268" y="0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  <a:moveTo>
                      <a:pt x="233" y="17"/>
                    </a:moveTo>
                    <a:lnTo>
                      <a:pt x="134" y="82"/>
                    </a:lnTo>
                    <a:lnTo>
                      <a:pt x="36" y="17"/>
                    </a:lnTo>
                    <a:lnTo>
                      <a:pt x="233" y="17"/>
                    </a:lnTo>
                    <a:close/>
                    <a:moveTo>
                      <a:pt x="17" y="25"/>
                    </a:moveTo>
                    <a:lnTo>
                      <a:pt x="134" y="103"/>
                    </a:lnTo>
                    <a:lnTo>
                      <a:pt x="251" y="25"/>
                    </a:lnTo>
                    <a:lnTo>
                      <a:pt x="251" y="169"/>
                    </a:lnTo>
                    <a:lnTo>
                      <a:pt x="17" y="169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5" name="Group 1024"/>
            <p:cNvGrpSpPr/>
            <p:nvPr/>
          </p:nvGrpSpPr>
          <p:grpSpPr>
            <a:xfrm>
              <a:off x="8466428" y="5027869"/>
              <a:ext cx="1536006" cy="1115316"/>
              <a:chOff x="4851731" y="3399990"/>
              <a:chExt cx="1435608" cy="104241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851731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Intelligence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</a:t>
                </a:r>
              </a:p>
            </p:txBody>
          </p:sp>
          <p:sp>
            <p:nvSpPr>
              <p:cNvPr id="34" name="Freeform 14"/>
              <p:cNvSpPr>
                <a:spLocks noEditPoints="1"/>
              </p:cNvSpPr>
              <p:nvPr/>
            </p:nvSpPr>
            <p:spPr bwMode="auto">
              <a:xfrm>
                <a:off x="5458102" y="4007657"/>
                <a:ext cx="222866" cy="261290"/>
              </a:xfrm>
              <a:custGeom>
                <a:avLst/>
                <a:gdLst>
                  <a:gd name="T0" fmla="*/ 81 w 82"/>
                  <a:gd name="T1" fmla="*/ 76 h 96"/>
                  <a:gd name="T2" fmla="*/ 61 w 82"/>
                  <a:gd name="T3" fmla="*/ 39 h 96"/>
                  <a:gd name="T4" fmla="*/ 61 w 82"/>
                  <a:gd name="T5" fmla="*/ 8 h 96"/>
                  <a:gd name="T6" fmla="*/ 65 w 82"/>
                  <a:gd name="T7" fmla="*/ 8 h 96"/>
                  <a:gd name="T8" fmla="*/ 65 w 82"/>
                  <a:gd name="T9" fmla="*/ 0 h 96"/>
                  <a:gd name="T10" fmla="*/ 61 w 82"/>
                  <a:gd name="T11" fmla="*/ 0 h 96"/>
                  <a:gd name="T12" fmla="*/ 21 w 82"/>
                  <a:gd name="T13" fmla="*/ 0 h 96"/>
                  <a:gd name="T14" fmla="*/ 17 w 82"/>
                  <a:gd name="T15" fmla="*/ 0 h 96"/>
                  <a:gd name="T16" fmla="*/ 17 w 82"/>
                  <a:gd name="T17" fmla="*/ 8 h 96"/>
                  <a:gd name="T18" fmla="*/ 21 w 82"/>
                  <a:gd name="T19" fmla="*/ 8 h 96"/>
                  <a:gd name="T20" fmla="*/ 21 w 82"/>
                  <a:gd name="T21" fmla="*/ 39 h 96"/>
                  <a:gd name="T22" fmla="*/ 1 w 82"/>
                  <a:gd name="T23" fmla="*/ 76 h 96"/>
                  <a:gd name="T24" fmla="*/ 0 w 82"/>
                  <a:gd name="T25" fmla="*/ 82 h 96"/>
                  <a:gd name="T26" fmla="*/ 3 w 82"/>
                  <a:gd name="T27" fmla="*/ 92 h 96"/>
                  <a:gd name="T28" fmla="*/ 13 w 82"/>
                  <a:gd name="T29" fmla="*/ 96 h 96"/>
                  <a:gd name="T30" fmla="*/ 69 w 82"/>
                  <a:gd name="T31" fmla="*/ 96 h 96"/>
                  <a:gd name="T32" fmla="*/ 79 w 82"/>
                  <a:gd name="T33" fmla="*/ 92 h 96"/>
                  <a:gd name="T34" fmla="*/ 82 w 82"/>
                  <a:gd name="T35" fmla="*/ 82 h 96"/>
                  <a:gd name="T36" fmla="*/ 81 w 82"/>
                  <a:gd name="T37" fmla="*/ 76 h 96"/>
                  <a:gd name="T38" fmla="*/ 53 w 82"/>
                  <a:gd name="T39" fmla="*/ 8 h 96"/>
                  <a:gd name="T40" fmla="*/ 53 w 82"/>
                  <a:gd name="T41" fmla="*/ 16 h 96"/>
                  <a:gd name="T42" fmla="*/ 45 w 82"/>
                  <a:gd name="T43" fmla="*/ 16 h 96"/>
                  <a:gd name="T44" fmla="*/ 45 w 82"/>
                  <a:gd name="T45" fmla="*/ 24 h 96"/>
                  <a:gd name="T46" fmla="*/ 53 w 82"/>
                  <a:gd name="T47" fmla="*/ 24 h 96"/>
                  <a:gd name="T48" fmla="*/ 53 w 82"/>
                  <a:gd name="T49" fmla="*/ 32 h 96"/>
                  <a:gd name="T50" fmla="*/ 45 w 82"/>
                  <a:gd name="T51" fmla="*/ 32 h 96"/>
                  <a:gd name="T52" fmla="*/ 45 w 82"/>
                  <a:gd name="T53" fmla="*/ 40 h 96"/>
                  <a:gd name="T54" fmla="*/ 53 w 82"/>
                  <a:gd name="T55" fmla="*/ 40 h 96"/>
                  <a:gd name="T56" fmla="*/ 53 w 82"/>
                  <a:gd name="T57" fmla="*/ 41 h 96"/>
                  <a:gd name="T58" fmla="*/ 57 w 82"/>
                  <a:gd name="T59" fmla="*/ 48 h 96"/>
                  <a:gd name="T60" fmla="*/ 45 w 82"/>
                  <a:gd name="T61" fmla="*/ 48 h 96"/>
                  <a:gd name="T62" fmla="*/ 45 w 82"/>
                  <a:gd name="T63" fmla="*/ 56 h 96"/>
                  <a:gd name="T64" fmla="*/ 61 w 82"/>
                  <a:gd name="T65" fmla="*/ 56 h 96"/>
                  <a:gd name="T66" fmla="*/ 65 w 82"/>
                  <a:gd name="T67" fmla="*/ 64 h 96"/>
                  <a:gd name="T68" fmla="*/ 17 w 82"/>
                  <a:gd name="T69" fmla="*/ 64 h 96"/>
                  <a:gd name="T70" fmla="*/ 29 w 82"/>
                  <a:gd name="T71" fmla="*/ 41 h 96"/>
                  <a:gd name="T72" fmla="*/ 29 w 82"/>
                  <a:gd name="T73" fmla="*/ 40 h 96"/>
                  <a:gd name="T74" fmla="*/ 29 w 82"/>
                  <a:gd name="T75" fmla="*/ 8 h 96"/>
                  <a:gd name="T76" fmla="*/ 53 w 82"/>
                  <a:gd name="T77" fmla="*/ 8 h 96"/>
                  <a:gd name="T78" fmla="*/ 73 w 82"/>
                  <a:gd name="T79" fmla="*/ 86 h 96"/>
                  <a:gd name="T80" fmla="*/ 69 w 82"/>
                  <a:gd name="T81" fmla="*/ 88 h 96"/>
                  <a:gd name="T82" fmla="*/ 13 w 82"/>
                  <a:gd name="T83" fmla="*/ 88 h 96"/>
                  <a:gd name="T84" fmla="*/ 9 w 82"/>
                  <a:gd name="T85" fmla="*/ 86 h 96"/>
                  <a:gd name="T86" fmla="*/ 8 w 82"/>
                  <a:gd name="T87" fmla="*/ 82 h 96"/>
                  <a:gd name="T88" fmla="*/ 8 w 82"/>
                  <a:gd name="T89" fmla="*/ 80 h 96"/>
                  <a:gd name="T90" fmla="*/ 12 w 82"/>
                  <a:gd name="T91" fmla="*/ 72 h 96"/>
                  <a:gd name="T92" fmla="*/ 70 w 82"/>
                  <a:gd name="T93" fmla="*/ 72 h 96"/>
                  <a:gd name="T94" fmla="*/ 74 w 82"/>
                  <a:gd name="T95" fmla="*/ 80 h 96"/>
                  <a:gd name="T96" fmla="*/ 74 w 82"/>
                  <a:gd name="T97" fmla="*/ 82 h 96"/>
                  <a:gd name="T98" fmla="*/ 73 w 82"/>
                  <a:gd name="T9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96">
                    <a:moveTo>
                      <a:pt x="81" y="76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0" y="86"/>
                      <a:pt x="1" y="89"/>
                      <a:pt x="3" y="92"/>
                    </a:cubicBezTo>
                    <a:cubicBezTo>
                      <a:pt x="6" y="94"/>
                      <a:pt x="9" y="96"/>
                      <a:pt x="13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3" y="96"/>
                      <a:pt x="76" y="94"/>
                      <a:pt x="79" y="92"/>
                    </a:cubicBezTo>
                    <a:cubicBezTo>
                      <a:pt x="81" y="89"/>
                      <a:pt x="82" y="86"/>
                      <a:pt x="82" y="82"/>
                    </a:cubicBezTo>
                    <a:cubicBezTo>
                      <a:pt x="82" y="80"/>
                      <a:pt x="82" y="78"/>
                      <a:pt x="81" y="76"/>
                    </a:cubicBezTo>
                    <a:close/>
                    <a:moveTo>
                      <a:pt x="53" y="8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53" y="8"/>
                    </a:lnTo>
                    <a:close/>
                    <a:moveTo>
                      <a:pt x="73" y="86"/>
                    </a:moveTo>
                    <a:cubicBezTo>
                      <a:pt x="72" y="87"/>
                      <a:pt x="71" y="88"/>
                      <a:pt x="69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0" y="87"/>
                      <a:pt x="9" y="86"/>
                    </a:cubicBezTo>
                    <a:cubicBezTo>
                      <a:pt x="8" y="85"/>
                      <a:pt x="8" y="84"/>
                      <a:pt x="8" y="82"/>
                    </a:cubicBezTo>
                    <a:cubicBezTo>
                      <a:pt x="8" y="81"/>
                      <a:pt x="8" y="81"/>
                      <a:pt x="8" y="8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1"/>
                      <a:pt x="74" y="81"/>
                      <a:pt x="74" y="82"/>
                    </a:cubicBezTo>
                    <a:cubicBezTo>
                      <a:pt x="74" y="84"/>
                      <a:pt x="74" y="85"/>
                      <a:pt x="73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6846717" y="5027869"/>
              <a:ext cx="1536006" cy="1115316"/>
              <a:chOff x="3371122" y="3399990"/>
              <a:chExt cx="1435608" cy="1042416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371122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Gateway Connectors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</a:t>
                </a: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3917293" y="4051205"/>
                <a:ext cx="343266" cy="217742"/>
              </a:xfrm>
              <a:custGeom>
                <a:avLst/>
                <a:gdLst>
                  <a:gd name="T0" fmla="*/ 184 w 268"/>
                  <a:gd name="T1" fmla="*/ 42 h 170"/>
                  <a:gd name="T2" fmla="*/ 184 w 268"/>
                  <a:gd name="T3" fmla="*/ 25 h 170"/>
                  <a:gd name="T4" fmla="*/ 168 w 268"/>
                  <a:gd name="T5" fmla="*/ 25 h 170"/>
                  <a:gd name="T6" fmla="*/ 100 w 268"/>
                  <a:gd name="T7" fmla="*/ 25 h 170"/>
                  <a:gd name="T8" fmla="*/ 100 w 268"/>
                  <a:gd name="T9" fmla="*/ 17 h 170"/>
                  <a:gd name="T10" fmla="*/ 100 w 268"/>
                  <a:gd name="T11" fmla="*/ 0 h 170"/>
                  <a:gd name="T12" fmla="*/ 84 w 268"/>
                  <a:gd name="T13" fmla="*/ 0 h 170"/>
                  <a:gd name="T14" fmla="*/ 0 w 268"/>
                  <a:gd name="T15" fmla="*/ 0 h 170"/>
                  <a:gd name="T16" fmla="*/ 0 w 268"/>
                  <a:gd name="T17" fmla="*/ 17 h 170"/>
                  <a:gd name="T18" fmla="*/ 84 w 268"/>
                  <a:gd name="T19" fmla="*/ 17 h 170"/>
                  <a:gd name="T20" fmla="*/ 84 w 268"/>
                  <a:gd name="T21" fmla="*/ 51 h 170"/>
                  <a:gd name="T22" fmla="*/ 0 w 268"/>
                  <a:gd name="T23" fmla="*/ 51 h 170"/>
                  <a:gd name="T24" fmla="*/ 0 w 268"/>
                  <a:gd name="T25" fmla="*/ 68 h 170"/>
                  <a:gd name="T26" fmla="*/ 84 w 268"/>
                  <a:gd name="T27" fmla="*/ 68 h 170"/>
                  <a:gd name="T28" fmla="*/ 100 w 268"/>
                  <a:gd name="T29" fmla="*/ 68 h 170"/>
                  <a:gd name="T30" fmla="*/ 100 w 268"/>
                  <a:gd name="T31" fmla="*/ 51 h 170"/>
                  <a:gd name="T32" fmla="*/ 100 w 268"/>
                  <a:gd name="T33" fmla="*/ 42 h 170"/>
                  <a:gd name="T34" fmla="*/ 168 w 268"/>
                  <a:gd name="T35" fmla="*/ 42 h 170"/>
                  <a:gd name="T36" fmla="*/ 168 w 268"/>
                  <a:gd name="T37" fmla="*/ 128 h 170"/>
                  <a:gd name="T38" fmla="*/ 100 w 268"/>
                  <a:gd name="T39" fmla="*/ 128 h 170"/>
                  <a:gd name="T40" fmla="*/ 100 w 268"/>
                  <a:gd name="T41" fmla="*/ 119 h 170"/>
                  <a:gd name="T42" fmla="*/ 100 w 268"/>
                  <a:gd name="T43" fmla="*/ 102 h 170"/>
                  <a:gd name="T44" fmla="*/ 84 w 268"/>
                  <a:gd name="T45" fmla="*/ 102 h 170"/>
                  <a:gd name="T46" fmla="*/ 0 w 268"/>
                  <a:gd name="T47" fmla="*/ 102 h 170"/>
                  <a:gd name="T48" fmla="*/ 0 w 268"/>
                  <a:gd name="T49" fmla="*/ 119 h 170"/>
                  <a:gd name="T50" fmla="*/ 84 w 268"/>
                  <a:gd name="T51" fmla="*/ 119 h 170"/>
                  <a:gd name="T52" fmla="*/ 84 w 268"/>
                  <a:gd name="T53" fmla="*/ 153 h 170"/>
                  <a:gd name="T54" fmla="*/ 0 w 268"/>
                  <a:gd name="T55" fmla="*/ 153 h 170"/>
                  <a:gd name="T56" fmla="*/ 0 w 268"/>
                  <a:gd name="T57" fmla="*/ 170 h 170"/>
                  <a:gd name="T58" fmla="*/ 84 w 268"/>
                  <a:gd name="T59" fmla="*/ 170 h 170"/>
                  <a:gd name="T60" fmla="*/ 100 w 268"/>
                  <a:gd name="T61" fmla="*/ 170 h 170"/>
                  <a:gd name="T62" fmla="*/ 100 w 268"/>
                  <a:gd name="T63" fmla="*/ 153 h 170"/>
                  <a:gd name="T64" fmla="*/ 100 w 268"/>
                  <a:gd name="T65" fmla="*/ 145 h 170"/>
                  <a:gd name="T66" fmla="*/ 168 w 268"/>
                  <a:gd name="T67" fmla="*/ 145 h 170"/>
                  <a:gd name="T68" fmla="*/ 184 w 268"/>
                  <a:gd name="T69" fmla="*/ 145 h 170"/>
                  <a:gd name="T70" fmla="*/ 184 w 268"/>
                  <a:gd name="T71" fmla="*/ 128 h 170"/>
                  <a:gd name="T72" fmla="*/ 184 w 268"/>
                  <a:gd name="T73" fmla="*/ 94 h 170"/>
                  <a:gd name="T74" fmla="*/ 268 w 268"/>
                  <a:gd name="T75" fmla="*/ 94 h 170"/>
                  <a:gd name="T76" fmla="*/ 268 w 268"/>
                  <a:gd name="T77" fmla="*/ 77 h 170"/>
                  <a:gd name="T78" fmla="*/ 184 w 268"/>
                  <a:gd name="T79" fmla="*/ 77 h 170"/>
                  <a:gd name="T80" fmla="*/ 184 w 268"/>
                  <a:gd name="T81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170">
                    <a:moveTo>
                      <a:pt x="184" y="42"/>
                    </a:moveTo>
                    <a:lnTo>
                      <a:pt x="184" y="25"/>
                    </a:lnTo>
                    <a:lnTo>
                      <a:pt x="168" y="25"/>
                    </a:lnTo>
                    <a:lnTo>
                      <a:pt x="100" y="25"/>
                    </a:lnTo>
                    <a:lnTo>
                      <a:pt x="100" y="17"/>
                    </a:lnTo>
                    <a:lnTo>
                      <a:pt x="100" y="0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84" y="17"/>
                    </a:lnTo>
                    <a:lnTo>
                      <a:pt x="84" y="51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84" y="68"/>
                    </a:lnTo>
                    <a:lnTo>
                      <a:pt x="100" y="68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168" y="42"/>
                    </a:lnTo>
                    <a:lnTo>
                      <a:pt x="168" y="128"/>
                    </a:lnTo>
                    <a:lnTo>
                      <a:pt x="100" y="128"/>
                    </a:lnTo>
                    <a:lnTo>
                      <a:pt x="100" y="119"/>
                    </a:lnTo>
                    <a:lnTo>
                      <a:pt x="100" y="102"/>
                    </a:lnTo>
                    <a:lnTo>
                      <a:pt x="84" y="102"/>
                    </a:lnTo>
                    <a:lnTo>
                      <a:pt x="0" y="102"/>
                    </a:lnTo>
                    <a:lnTo>
                      <a:pt x="0" y="119"/>
                    </a:lnTo>
                    <a:lnTo>
                      <a:pt x="84" y="119"/>
                    </a:lnTo>
                    <a:lnTo>
                      <a:pt x="84" y="153"/>
                    </a:lnTo>
                    <a:lnTo>
                      <a:pt x="0" y="153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100" y="170"/>
                    </a:lnTo>
                    <a:lnTo>
                      <a:pt x="100" y="153"/>
                    </a:lnTo>
                    <a:lnTo>
                      <a:pt x="100" y="145"/>
                    </a:lnTo>
                    <a:lnTo>
                      <a:pt x="168" y="145"/>
                    </a:lnTo>
                    <a:lnTo>
                      <a:pt x="184" y="145"/>
                    </a:lnTo>
                    <a:lnTo>
                      <a:pt x="184" y="128"/>
                    </a:lnTo>
                    <a:lnTo>
                      <a:pt x="184" y="94"/>
                    </a:lnTo>
                    <a:lnTo>
                      <a:pt x="268" y="94"/>
                    </a:lnTo>
                    <a:lnTo>
                      <a:pt x="268" y="77"/>
                    </a:lnTo>
                    <a:lnTo>
                      <a:pt x="184" y="77"/>
                    </a:lnTo>
                    <a:lnTo>
                      <a:pt x="18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9992" y="2389036"/>
            <a:ext cx="4061825" cy="2239830"/>
            <a:chOff x="3607295" y="2342403"/>
            <a:chExt cx="3982543" cy="2196111"/>
          </a:xfrm>
        </p:grpSpPr>
        <p:sp>
          <p:nvSpPr>
            <p:cNvPr id="5" name="Rectangle 4"/>
            <p:cNvSpPr/>
            <p:nvPr/>
          </p:nvSpPr>
          <p:spPr bwMode="auto">
            <a:xfrm>
              <a:off x="3607295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607295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Developer tooling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Bindings and triggers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Code (C#, JS, F#)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2572" y="2389036"/>
            <a:ext cx="4061825" cy="2239830"/>
            <a:chOff x="7639602" y="2342403"/>
            <a:chExt cx="3982543" cy="2196111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639602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39602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Visual designer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100+ connectors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Functions orchestration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24500" y="2484291"/>
            <a:ext cx="621758" cy="415158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42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7928725" y="2525181"/>
            <a:ext cx="621758" cy="340484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90" y="93305"/>
            <a:ext cx="11702661" cy="822960"/>
          </a:xfrm>
        </p:spPr>
        <p:txBody>
          <a:bodyPr/>
          <a:lstStyle/>
          <a:p>
            <a:r>
              <a:rPr lang="en-US" dirty="0"/>
              <a:t>Private Cloud and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590" y="853967"/>
            <a:ext cx="11702661" cy="576079"/>
          </a:xfrm>
        </p:spPr>
        <p:txBody>
          <a:bodyPr/>
          <a:lstStyle/>
          <a:p>
            <a:r>
              <a:rPr lang="en-US" dirty="0"/>
              <a:t>Large, medium and small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590" y="4516629"/>
            <a:ext cx="3748510" cy="504633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Environment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Virtual Private Cloud SKU allowing for Functions to run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ASE provides network and resource isolation for large workloads. We are planning a v2.0 launch under the “isolated” brand name.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665" y="4525758"/>
            <a:ext cx="3748510" cy="647904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Stack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brings the power of Azure App Service to your own data centers. Azure Functions are available on Azure Stack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endParaRPr kumimoji="0" lang="en-US" sz="1599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317531" y="4516629"/>
            <a:ext cx="3748510" cy="1554260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Runtime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available on Windows Containers with minimal manageability features.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4318" y="1830714"/>
            <a:ext cx="3184573" cy="2695043"/>
            <a:chOff x="8479717" y="1781208"/>
            <a:chExt cx="3122414" cy="2642439"/>
          </a:xfrm>
        </p:grpSpPr>
        <p:grpSp>
          <p:nvGrpSpPr>
            <p:cNvPr id="487" name="Group 486"/>
            <p:cNvGrpSpPr/>
            <p:nvPr/>
          </p:nvGrpSpPr>
          <p:grpSpPr>
            <a:xfrm>
              <a:off x="10500275" y="3500764"/>
              <a:ext cx="1101856" cy="922883"/>
              <a:chOff x="4619625" y="3367088"/>
              <a:chExt cx="665163" cy="425450"/>
            </a:xfrm>
          </p:grpSpPr>
          <p:sp>
            <p:nvSpPr>
              <p:cNvPr id="488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08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6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38" name="Picture 837">
              <a:extLst/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9717" y="1781208"/>
              <a:ext cx="2558666" cy="2153449"/>
            </a:xfrm>
            <a:prstGeom prst="rect">
              <a:avLst/>
            </a:prstGeom>
          </p:spPr>
        </p:pic>
        <p:pic>
          <p:nvPicPr>
            <p:cNvPr id="840" name="Picture 83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44191" y="3893537"/>
              <a:ext cx="902856" cy="2907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41" name="Picture 84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05205" y="3413499"/>
              <a:ext cx="592087" cy="4323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4665745" y="1630716"/>
            <a:ext cx="3058461" cy="2880994"/>
            <a:chOff x="4573811" y="1598887"/>
            <a:chExt cx="2998763" cy="282476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8324" y="1756625"/>
              <a:ext cx="2357163" cy="2357163"/>
            </a:xfrm>
            <a:prstGeom prst="rect">
              <a:avLst/>
            </a:prstGeom>
          </p:spPr>
        </p:pic>
        <p:grpSp>
          <p:nvGrpSpPr>
            <p:cNvPr id="135" name="Group 134"/>
            <p:cNvGrpSpPr/>
            <p:nvPr/>
          </p:nvGrpSpPr>
          <p:grpSpPr>
            <a:xfrm>
              <a:off x="6470718" y="3500764"/>
              <a:ext cx="1101856" cy="922883"/>
              <a:chOff x="4619625" y="3367088"/>
              <a:chExt cx="665163" cy="425450"/>
            </a:xfrm>
          </p:grpSpPr>
          <p:sp>
            <p:nvSpPr>
              <p:cNvPr id="136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6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285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1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42" name="Picture 841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811" y="1598887"/>
              <a:ext cx="658635" cy="55432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96101" y="1645649"/>
            <a:ext cx="2615359" cy="2577018"/>
            <a:chOff x="779698" y="1613528"/>
            <a:chExt cx="2564310" cy="252671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845" y="1783083"/>
              <a:ext cx="2357163" cy="2357163"/>
            </a:xfrm>
            <a:prstGeom prst="rect">
              <a:avLst/>
            </a:prstGeom>
          </p:spPr>
        </p:pic>
        <p:pic>
          <p:nvPicPr>
            <p:cNvPr id="843" name="Picture 842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698" y="1613528"/>
              <a:ext cx="658635" cy="55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520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68440" y="3990766"/>
            <a:ext cx="641166" cy="293840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9858" y="2746002"/>
            <a:ext cx="1139847" cy="293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20135" y="4000360"/>
            <a:ext cx="1200295" cy="2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9475" y="1970124"/>
            <a:ext cx="641166" cy="293839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9875" y="1970125"/>
            <a:ext cx="929222" cy="338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9474" y="2263966"/>
            <a:ext cx="1207485" cy="290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bindings in your code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0010" y="1619177"/>
            <a:ext cx="7722028" cy="3779368"/>
            <a:chOff x="473122" y="1585009"/>
            <a:chExt cx="7571303" cy="3705598"/>
          </a:xfrm>
        </p:grpSpPr>
        <p:sp>
          <p:nvSpPr>
            <p:cNvPr id="14" name="TextBox 13"/>
            <p:cNvSpPr txBox="1"/>
            <p:nvPr/>
          </p:nvSpPr>
          <p:spPr>
            <a:xfrm>
              <a:off x="473122" y="1585009"/>
              <a:ext cx="865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run.csx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122" y="1933214"/>
              <a:ext cx="7571303" cy="3357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static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Run(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byte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[] image,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filename, 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               Stream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TraceWriter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log)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log.Info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$"Processing image: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{filename}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var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=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ImageResizer.ImageBuilder.Current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imageBuilder.Build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image,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ResizeSettings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(640, 400, 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FitMode.Max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null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false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22769" y="1619177"/>
            <a:ext cx="4265819" cy="4434064"/>
            <a:chOff x="7634342" y="1721659"/>
            <a:chExt cx="4182555" cy="4347516"/>
          </a:xfrm>
        </p:grpSpPr>
        <p:sp>
          <p:nvSpPr>
            <p:cNvPr id="20" name="TextBox 19"/>
            <p:cNvSpPr txBox="1"/>
            <p:nvPr/>
          </p:nvSpPr>
          <p:spPr>
            <a:xfrm>
              <a:off x="7634342" y="2100268"/>
              <a:ext cx="4182555" cy="396890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"bindings"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[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"image"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blobTrigger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"card-input/{filename}.jpg"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"blob"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"card-output/{filename}.jpg"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"out"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]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4342" y="1721659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function.json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255924" y="2620923"/>
            <a:ext cx="794440" cy="25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3197" y="4250781"/>
            <a:ext cx="1213972" cy="2568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87165" y="4447135"/>
            <a:ext cx="927561" cy="2390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83543" y="3238207"/>
            <a:ext cx="979372" cy="2417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66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7" grpId="0" animBg="1"/>
      <p:bldP spid="9" grpId="0" animBg="1"/>
      <p:bldP spid="12" grpId="0" animBg="1"/>
      <p:bldP spid="8" grpId="0" animBg="1"/>
      <p:bldP spid="13" grpId="0" animBg="1"/>
      <p:bldP spid="1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 and Bindings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8" y="1283174"/>
            <a:ext cx="7132201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74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r>
              <a:rPr lang="en-US" dirty="0"/>
              <a:t>At the end of this session, you will: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utilize cloud services to modernize a traditional business application to drive customer value.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use Azure API Management, Logic Apps, Web Apps, Azure Functions and Cognitive Services.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Be able to demonstrate an end-to-end application modernization scenario to your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134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DBD-C7CE-423F-9852-0A48361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productivity – new bindings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09D99-0E7F-4598-BCB0-7A09AFEC6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807" y="1211262"/>
            <a:ext cx="619142" cy="619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2C1FC3-2B74-4750-8A3A-ADEC0C6EB576}"/>
              </a:ext>
            </a:extLst>
          </p:cNvPr>
          <p:cNvSpPr txBox="1"/>
          <p:nvPr/>
        </p:nvSpPr>
        <p:spPr>
          <a:xfrm>
            <a:off x="872264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a token to any AAD resource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Support for user or app identity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1A98B-BC84-40A8-843E-B75DC4E25D5F}"/>
              </a:ext>
            </a:extLst>
          </p:cNvPr>
          <p:cNvSpPr/>
          <p:nvPr/>
        </p:nvSpPr>
        <p:spPr>
          <a:xfrm>
            <a:off x="1484167" y="1306087"/>
            <a:ext cx="2072641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 access token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07831-1E43-476D-8993-13D9C8DA9B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67" y="1224342"/>
            <a:ext cx="621736" cy="621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7FF37-7058-4C0F-8BE9-90E12C4DAE8C}"/>
              </a:ext>
            </a:extLst>
          </p:cNvPr>
          <p:cNvSpPr txBox="1"/>
          <p:nvPr/>
        </p:nvSpPr>
        <p:spPr>
          <a:xfrm>
            <a:off x="6291823" y="2004763"/>
            <a:ext cx="2712876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React to Graph events via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webhooks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Easy integration and binding to Graph SDK 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6AD73-2E06-4A98-AA93-043FD3B84933}"/>
              </a:ext>
            </a:extLst>
          </p:cNvPr>
          <p:cNvSpPr/>
          <p:nvPr/>
        </p:nvSpPr>
        <p:spPr>
          <a:xfrm>
            <a:off x="6915200" y="1306087"/>
            <a:ext cx="2089500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Graph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(Starting with Office)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E2E0-6D0A-40F3-A911-7367366A47CE}"/>
              </a:ext>
            </a:extLst>
          </p:cNvPr>
          <p:cNvSpPr txBox="1"/>
          <p:nvPr/>
        </p:nvSpPr>
        <p:spPr>
          <a:xfrm>
            <a:off x="9004699" y="2001924"/>
            <a:ext cx="2699938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Extensibility model allows us to easily onboard new partners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Eventually will be open to all developers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DDB0C0-78D8-444D-89FE-52473C40D3E4}"/>
              </a:ext>
            </a:extLst>
          </p:cNvPr>
          <p:cNvSpPr>
            <a:spLocks noEditPoints="1"/>
          </p:cNvSpPr>
          <p:nvPr/>
        </p:nvSpPr>
        <p:spPr bwMode="auto">
          <a:xfrm>
            <a:off x="9087521" y="1211262"/>
            <a:ext cx="619142" cy="619142"/>
          </a:xfrm>
          <a:custGeom>
            <a:avLst/>
            <a:gdLst>
              <a:gd name="T0" fmla="*/ 134 w 268"/>
              <a:gd name="T1" fmla="*/ 0 h 268"/>
              <a:gd name="T2" fmla="*/ 40 w 268"/>
              <a:gd name="T3" fmla="*/ 59 h 268"/>
              <a:gd name="T4" fmla="*/ 0 w 268"/>
              <a:gd name="T5" fmla="*/ 59 h 268"/>
              <a:gd name="T6" fmla="*/ 0 w 268"/>
              <a:gd name="T7" fmla="*/ 268 h 268"/>
              <a:gd name="T8" fmla="*/ 268 w 268"/>
              <a:gd name="T9" fmla="*/ 268 h 268"/>
              <a:gd name="T10" fmla="*/ 268 w 268"/>
              <a:gd name="T11" fmla="*/ 59 h 268"/>
              <a:gd name="T12" fmla="*/ 228 w 268"/>
              <a:gd name="T13" fmla="*/ 59 h 268"/>
              <a:gd name="T14" fmla="*/ 134 w 268"/>
              <a:gd name="T15" fmla="*/ 0 h 268"/>
              <a:gd name="T16" fmla="*/ 50 w 268"/>
              <a:gd name="T17" fmla="*/ 84 h 268"/>
              <a:gd name="T18" fmla="*/ 126 w 268"/>
              <a:gd name="T19" fmla="*/ 138 h 268"/>
              <a:gd name="T20" fmla="*/ 126 w 268"/>
              <a:gd name="T21" fmla="*/ 212 h 268"/>
              <a:gd name="T22" fmla="*/ 50 w 268"/>
              <a:gd name="T23" fmla="*/ 159 h 268"/>
              <a:gd name="T24" fmla="*/ 50 w 268"/>
              <a:gd name="T25" fmla="*/ 84 h 268"/>
              <a:gd name="T26" fmla="*/ 142 w 268"/>
              <a:gd name="T27" fmla="*/ 138 h 268"/>
              <a:gd name="T28" fmla="*/ 218 w 268"/>
              <a:gd name="T29" fmla="*/ 84 h 268"/>
              <a:gd name="T30" fmla="*/ 218 w 268"/>
              <a:gd name="T31" fmla="*/ 159 h 268"/>
              <a:gd name="T32" fmla="*/ 142 w 268"/>
              <a:gd name="T33" fmla="*/ 212 h 268"/>
              <a:gd name="T34" fmla="*/ 142 w 268"/>
              <a:gd name="T35" fmla="*/ 138 h 268"/>
              <a:gd name="T36" fmla="*/ 212 w 268"/>
              <a:gd name="T37" fmla="*/ 69 h 268"/>
              <a:gd name="T38" fmla="*/ 134 w 268"/>
              <a:gd name="T39" fmla="*/ 124 h 268"/>
              <a:gd name="T40" fmla="*/ 56 w 268"/>
              <a:gd name="T41" fmla="*/ 69 h 268"/>
              <a:gd name="T42" fmla="*/ 134 w 268"/>
              <a:gd name="T43" fmla="*/ 19 h 268"/>
              <a:gd name="T44" fmla="*/ 212 w 268"/>
              <a:gd name="T45" fmla="*/ 69 h 268"/>
              <a:gd name="T46" fmla="*/ 251 w 268"/>
              <a:gd name="T47" fmla="*/ 251 h 268"/>
              <a:gd name="T48" fmla="*/ 17 w 268"/>
              <a:gd name="T49" fmla="*/ 251 h 268"/>
              <a:gd name="T50" fmla="*/ 17 w 268"/>
              <a:gd name="T51" fmla="*/ 75 h 268"/>
              <a:gd name="T52" fmla="*/ 33 w 268"/>
              <a:gd name="T53" fmla="*/ 75 h 268"/>
              <a:gd name="T54" fmla="*/ 33 w 268"/>
              <a:gd name="T55" fmla="*/ 168 h 268"/>
              <a:gd name="T56" fmla="*/ 134 w 268"/>
              <a:gd name="T57" fmla="*/ 237 h 268"/>
              <a:gd name="T58" fmla="*/ 235 w 268"/>
              <a:gd name="T59" fmla="*/ 168 h 268"/>
              <a:gd name="T60" fmla="*/ 235 w 268"/>
              <a:gd name="T61" fmla="*/ 75 h 268"/>
              <a:gd name="T62" fmla="*/ 251 w 268"/>
              <a:gd name="T63" fmla="*/ 75 h 268"/>
              <a:gd name="T64" fmla="*/ 251 w 268"/>
              <a:gd name="T65" fmla="*/ 25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8" h="268">
                <a:moveTo>
                  <a:pt x="134" y="0"/>
                </a:moveTo>
                <a:lnTo>
                  <a:pt x="40" y="59"/>
                </a:lnTo>
                <a:lnTo>
                  <a:pt x="0" y="59"/>
                </a:lnTo>
                <a:lnTo>
                  <a:pt x="0" y="268"/>
                </a:lnTo>
                <a:lnTo>
                  <a:pt x="268" y="268"/>
                </a:lnTo>
                <a:lnTo>
                  <a:pt x="268" y="59"/>
                </a:lnTo>
                <a:lnTo>
                  <a:pt x="228" y="59"/>
                </a:lnTo>
                <a:lnTo>
                  <a:pt x="134" y="0"/>
                </a:lnTo>
                <a:close/>
                <a:moveTo>
                  <a:pt x="50" y="84"/>
                </a:moveTo>
                <a:lnTo>
                  <a:pt x="126" y="138"/>
                </a:lnTo>
                <a:lnTo>
                  <a:pt x="126" y="212"/>
                </a:lnTo>
                <a:lnTo>
                  <a:pt x="50" y="159"/>
                </a:lnTo>
                <a:lnTo>
                  <a:pt x="50" y="84"/>
                </a:lnTo>
                <a:close/>
                <a:moveTo>
                  <a:pt x="142" y="138"/>
                </a:moveTo>
                <a:lnTo>
                  <a:pt x="218" y="84"/>
                </a:lnTo>
                <a:lnTo>
                  <a:pt x="218" y="159"/>
                </a:lnTo>
                <a:lnTo>
                  <a:pt x="142" y="212"/>
                </a:lnTo>
                <a:lnTo>
                  <a:pt x="142" y="138"/>
                </a:lnTo>
                <a:close/>
                <a:moveTo>
                  <a:pt x="212" y="69"/>
                </a:moveTo>
                <a:lnTo>
                  <a:pt x="134" y="124"/>
                </a:lnTo>
                <a:lnTo>
                  <a:pt x="56" y="69"/>
                </a:lnTo>
                <a:lnTo>
                  <a:pt x="134" y="19"/>
                </a:lnTo>
                <a:lnTo>
                  <a:pt x="212" y="69"/>
                </a:lnTo>
                <a:close/>
                <a:moveTo>
                  <a:pt x="251" y="251"/>
                </a:moveTo>
                <a:lnTo>
                  <a:pt x="17" y="251"/>
                </a:lnTo>
                <a:lnTo>
                  <a:pt x="17" y="75"/>
                </a:lnTo>
                <a:lnTo>
                  <a:pt x="33" y="75"/>
                </a:lnTo>
                <a:lnTo>
                  <a:pt x="33" y="168"/>
                </a:lnTo>
                <a:lnTo>
                  <a:pt x="134" y="237"/>
                </a:lnTo>
                <a:lnTo>
                  <a:pt x="235" y="168"/>
                </a:lnTo>
                <a:lnTo>
                  <a:pt x="235" y="75"/>
                </a:lnTo>
                <a:lnTo>
                  <a:pt x="251" y="75"/>
                </a:lnTo>
                <a:lnTo>
                  <a:pt x="251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514A8-3C72-4333-9A06-3E3355533D6C}"/>
              </a:ext>
            </a:extLst>
          </p:cNvPr>
          <p:cNvSpPr/>
          <p:nvPr/>
        </p:nvSpPr>
        <p:spPr>
          <a:xfrm>
            <a:off x="9714605" y="1418540"/>
            <a:ext cx="1987874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Other Services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A349F2-ABF5-4645-AABF-DC2B94CF568C}"/>
              </a:ext>
            </a:extLst>
          </p:cNvPr>
          <p:cNvGrpSpPr/>
          <p:nvPr/>
        </p:nvGrpSpPr>
        <p:grpSpPr>
          <a:xfrm>
            <a:off x="6492941" y="4442048"/>
            <a:ext cx="2301285" cy="397912"/>
            <a:chOff x="4954304" y="5368962"/>
            <a:chExt cx="2256366" cy="3901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E51E5-490B-471F-9304-82EC6A2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4304" y="5368962"/>
              <a:ext cx="390145" cy="39014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6E48F44-8484-48AA-AEFF-B884F67F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6251" y="5368962"/>
              <a:ext cx="390145" cy="39014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6837A1-BF45-4E2C-BBF2-39F179FA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0525" y="5368962"/>
              <a:ext cx="390145" cy="390145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B62C39-5AD8-4711-A923-DBF96063BCF5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5344449" y="5564035"/>
              <a:ext cx="541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22D21BF-15D9-45F2-A0AB-E9C4B6A48EF0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6276396" y="5564035"/>
              <a:ext cx="544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721EE-9CD2-4A97-8E01-82B1999E63F3}"/>
              </a:ext>
            </a:extLst>
          </p:cNvPr>
          <p:cNvGrpSpPr/>
          <p:nvPr/>
        </p:nvGrpSpPr>
        <p:grpSpPr>
          <a:xfrm>
            <a:off x="1055819" y="4442047"/>
            <a:ext cx="2299973" cy="397913"/>
            <a:chOff x="1031365" y="4860956"/>
            <a:chExt cx="2255079" cy="3901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CC47E13-4024-4B82-9422-EF5ACD9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6299" y="4860956"/>
              <a:ext cx="390145" cy="390145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964ABE-3ADB-447B-85C3-CF9B9A3E0989}"/>
                </a:ext>
              </a:extLst>
            </p:cNvPr>
            <p:cNvGrpSpPr/>
            <p:nvPr/>
          </p:nvGrpSpPr>
          <p:grpSpPr>
            <a:xfrm>
              <a:off x="1031365" y="4860956"/>
              <a:ext cx="1864934" cy="390146"/>
              <a:chOff x="1317600" y="5368960"/>
              <a:chExt cx="1864934" cy="39014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E8AC71B-B5BF-4CBD-9B82-90AD9B39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7600" y="5368960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2F8EF70-7DEB-4486-8652-9989FA2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48260" y="5368961"/>
                <a:ext cx="390145" cy="390145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F921EBA-06D4-4E88-84AB-9CB43151DA2A}"/>
                  </a:ext>
                </a:extLst>
              </p:cNvPr>
              <p:cNvCxnSpPr>
                <a:cxnSpLocks/>
                <a:stCxn id="89" idx="3"/>
                <a:endCxn id="78" idx="1"/>
              </p:cNvCxnSpPr>
              <p:nvPr/>
            </p:nvCxnSpPr>
            <p:spPr>
              <a:xfrm>
                <a:off x="1707745" y="5564033"/>
                <a:ext cx="54051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B6A75C-F08D-4EE2-A7BC-DFEBC6449B99}"/>
                  </a:ext>
                </a:extLst>
              </p:cNvPr>
              <p:cNvCxnSpPr>
                <a:cxnSpLocks/>
                <a:stCxn id="78" idx="3"/>
                <a:endCxn id="96" idx="1"/>
              </p:cNvCxnSpPr>
              <p:nvPr/>
            </p:nvCxnSpPr>
            <p:spPr>
              <a:xfrm flipV="1">
                <a:off x="2638405" y="5564033"/>
                <a:ext cx="54412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63B409-EA9C-41F8-AF4A-8BDAB0886B82}"/>
              </a:ext>
            </a:extLst>
          </p:cNvPr>
          <p:cNvGrpSpPr/>
          <p:nvPr/>
        </p:nvGrpSpPr>
        <p:grpSpPr>
          <a:xfrm>
            <a:off x="9198140" y="4442048"/>
            <a:ext cx="2307545" cy="397914"/>
            <a:chOff x="8619446" y="5368959"/>
            <a:chExt cx="2262503" cy="390147"/>
          </a:xfrm>
        </p:grpSpPr>
        <p:pic>
          <p:nvPicPr>
            <p:cNvPr id="103" name="Graphic 102" descr="Help">
              <a:extLst>
                <a:ext uri="{FF2B5EF4-FFF2-40B4-BE49-F238E27FC236}">
                  <a16:creationId xmlns:a16="http://schemas.microsoft.com/office/drawing/2014/main" id="{2E8D64F0-1726-47D6-B1AB-66BEFD79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1803" y="5368959"/>
              <a:ext cx="390146" cy="390146"/>
            </a:xfrm>
            <a:prstGeom prst="rect">
              <a:avLst/>
            </a:prstGeom>
          </p:spPr>
        </p:pic>
        <p:pic>
          <p:nvPicPr>
            <p:cNvPr id="102" name="Graphic 101" descr="Help">
              <a:extLst>
                <a:ext uri="{FF2B5EF4-FFF2-40B4-BE49-F238E27FC236}">
                  <a16:creationId xmlns:a16="http://schemas.microsoft.com/office/drawing/2014/main" id="{3EDC10F2-2177-43A3-9141-E546B1FC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9446" y="5368960"/>
              <a:ext cx="390146" cy="390146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2B987D6-9AD8-4E42-954A-580378EC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1392" y="5368961"/>
              <a:ext cx="390145" cy="39014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6CA6008-9ED1-4D28-934E-FC7C083EA627}"/>
                </a:ext>
              </a:extLst>
            </p:cNvPr>
            <p:cNvCxnSpPr>
              <a:cxnSpLocks/>
              <a:stCxn id="102" idx="3"/>
              <a:endCxn id="84" idx="1"/>
            </p:cNvCxnSpPr>
            <p:nvPr/>
          </p:nvCxnSpPr>
          <p:spPr>
            <a:xfrm>
              <a:off x="9009592" y="5564033"/>
              <a:ext cx="541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C117F58-D144-429D-AB1C-090DA7EF6F90}"/>
                </a:ext>
              </a:extLst>
            </p:cNvPr>
            <p:cNvCxnSpPr>
              <a:cxnSpLocks/>
              <a:stCxn id="84" idx="3"/>
              <a:endCxn id="103" idx="1"/>
            </p:cNvCxnSpPr>
            <p:nvPr/>
          </p:nvCxnSpPr>
          <p:spPr>
            <a:xfrm flipV="1">
              <a:off x="9941537" y="5564032"/>
              <a:ext cx="5502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58D13A-40CD-4EB2-8EC4-581ADB220E3D}"/>
              </a:ext>
            </a:extLst>
          </p:cNvPr>
          <p:cNvGrpSpPr/>
          <p:nvPr/>
        </p:nvGrpSpPr>
        <p:grpSpPr>
          <a:xfrm>
            <a:off x="3746940" y="4442047"/>
            <a:ext cx="2281355" cy="397914"/>
            <a:chOff x="3669958" y="4860955"/>
            <a:chExt cx="2236825" cy="39014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0D4D068-8F8D-4552-9F8B-060D78BD3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t="-14685"/>
            <a:stretch/>
          </p:blipFill>
          <p:spPr>
            <a:xfrm>
              <a:off x="3669958" y="4860955"/>
              <a:ext cx="471029" cy="39014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E9916E2-0DBD-4A27-9C33-AD904B06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464" y="4862283"/>
              <a:ext cx="293319" cy="388818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CCA1E4E-24D1-46C6-BD24-17D9B4B0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5774" y="4860957"/>
              <a:ext cx="390145" cy="390145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6B6C33-8204-4175-9F68-1B4E7F82B2EB}"/>
                </a:ext>
              </a:extLst>
            </p:cNvPr>
            <p:cNvCxnSpPr>
              <a:cxnSpLocks/>
              <a:stCxn id="76" idx="3"/>
              <a:endCxn id="57" idx="1"/>
            </p:cNvCxnSpPr>
            <p:nvPr/>
          </p:nvCxnSpPr>
          <p:spPr>
            <a:xfrm>
              <a:off x="4140987" y="5056028"/>
              <a:ext cx="4947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5D8E978-395B-48E6-9CFB-FC0101BDDE0A}"/>
                </a:ext>
              </a:extLst>
            </p:cNvPr>
            <p:cNvCxnSpPr>
              <a:cxnSpLocks/>
              <a:stCxn id="57" idx="3"/>
              <a:endCxn id="74" idx="1"/>
            </p:cNvCxnSpPr>
            <p:nvPr/>
          </p:nvCxnSpPr>
          <p:spPr>
            <a:xfrm>
              <a:off x="5025919" y="5056030"/>
              <a:ext cx="587545" cy="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BC3B2-E061-41D7-828A-093E4723E99D}"/>
              </a:ext>
            </a:extLst>
          </p:cNvPr>
          <p:cNvGrpSpPr/>
          <p:nvPr/>
        </p:nvGrpSpPr>
        <p:grpSpPr>
          <a:xfrm>
            <a:off x="858807" y="1310828"/>
            <a:ext cx="10845830" cy="5047977"/>
            <a:chOff x="838200" y="1826505"/>
            <a:chExt cx="10634132" cy="504797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0F8570-DEC0-4921-B793-D2AF33459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06832"/>
              <a:ext cx="10629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CEE2A-B158-4371-94C6-EC4D49705624}"/>
                </a:ext>
              </a:extLst>
            </p:cNvPr>
            <p:cNvGrpSpPr/>
            <p:nvPr/>
          </p:nvGrpSpPr>
          <p:grpSpPr>
            <a:xfrm>
              <a:off x="838200" y="1826505"/>
              <a:ext cx="10634132" cy="5047977"/>
              <a:chOff x="838200" y="1826505"/>
              <a:chExt cx="10634132" cy="50479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D25CB8F-CD7C-48E4-8E02-15DD5BAB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00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D19192-D0C8-4344-AFB9-8FB07FA0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799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7B299E-EC23-4A8B-A2CC-9DC8DDCB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33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264247C-F47F-46B3-9F6B-659305B5B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266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1A02BB-62AD-4547-AD95-AF448DB40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2332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FE61DB-B6B7-4718-AD66-B525C4DFBD14}"/>
              </a:ext>
            </a:extLst>
          </p:cNvPr>
          <p:cNvSpPr txBox="1"/>
          <p:nvPr/>
        </p:nvSpPr>
        <p:spPr>
          <a:xfrm>
            <a:off x="3588039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support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capability of the CDS SDK (for C#)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9E9472-609B-4E55-8996-667CE0AA3A33}"/>
              </a:ext>
            </a:extLst>
          </p:cNvPr>
          <p:cNvSpPr/>
          <p:nvPr/>
        </p:nvSpPr>
        <p:spPr>
          <a:xfrm>
            <a:off x="4212191" y="1411479"/>
            <a:ext cx="2072641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Common Data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F193C99-A216-4B31-8491-520E19D35A1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920" y="1263000"/>
            <a:ext cx="469029" cy="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59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0" y="2150376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11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80" y="1363662"/>
            <a:ext cx="5410198" cy="2862322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Serverless</a:t>
            </a:r>
            <a:r>
              <a:rPr lang="en-US" sz="3000">
                <a:solidFill>
                  <a:srgbClr val="0070C0"/>
                </a:solidFill>
              </a:rPr>
              <a:t> workflow in </a:t>
            </a:r>
            <a:r>
              <a:rPr lang="en-US" sz="3000" dirty="0">
                <a:solidFill>
                  <a:srgbClr val="0070C0"/>
                </a:solidFill>
              </a:rPr>
              <a:t>the cloud</a:t>
            </a:r>
          </a:p>
          <a:p>
            <a:r>
              <a:rPr lang="en-US" sz="3000" dirty="0">
                <a:solidFill>
                  <a:srgbClr val="0070C0"/>
                </a:solidFill>
              </a:rPr>
              <a:t>Powerful </a:t>
            </a:r>
            <a:r>
              <a:rPr lang="en-US" sz="3000">
                <a:solidFill>
                  <a:srgbClr val="0070C0"/>
                </a:solidFill>
              </a:rPr>
              <a:t>control flow</a:t>
            </a:r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>
                <a:solidFill>
                  <a:srgbClr val="0070C0"/>
                </a:solidFill>
              </a:rPr>
              <a:t>Declarative definition to persist in source control and  drive deployments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Workflow Designer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437" y="1363662"/>
            <a:ext cx="63924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8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4" y="500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5482" y="500"/>
            <a:ext cx="3657080" cy="6993533"/>
          </a:xfrm>
          <a:prstGeom prst="rect">
            <a:avLst/>
          </a:prstGeom>
        </p:spPr>
        <p:txBody>
          <a:bodyPr vert="horz" wrap="square" lIns="149217" tIns="93260" rIns="149217" bIns="93260" rtlCol="0" anchor="ctr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connectors—Over 150 and growing</a:t>
            </a:r>
            <a:endParaRPr kumimoji="0" lang="en-NZ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8" name="Picture 4" descr="Image result for github logo 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127" y="773927"/>
            <a:ext cx="2304992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4/47/Dropbox_logo_%28September_2013%29.svg/2000px-Dropbox_logo_%28September_2013%29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2874" y="440076"/>
            <a:ext cx="3316935" cy="12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04359" y="3898855"/>
            <a:ext cx="6996006" cy="1323387"/>
            <a:chOff x="4950923" y="3490665"/>
            <a:chExt cx="6859452" cy="1297556"/>
          </a:xfrm>
        </p:grpSpPr>
        <p:pic>
          <p:nvPicPr>
            <p:cNvPr id="1032" name="Picture 8" descr="Image result for slack logo 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705" y="4001011"/>
              <a:ext cx="1910071" cy="54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wordpress logo 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923" y="3490665"/>
              <a:ext cx="1964984" cy="122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salesforce logo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1575" y="3507423"/>
              <a:ext cx="1828800" cy="12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facebook logo 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6319" y="2511030"/>
            <a:ext cx="2642571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 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143" y="2163631"/>
            <a:ext cx="2917392" cy="12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box logo  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684" y="2363793"/>
            <a:ext cx="1405934" cy="7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06027" y="5813641"/>
            <a:ext cx="4718235" cy="82007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….and more!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65E-2B0D-4775-8EDB-F3E91C0FB6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95" y="540276"/>
            <a:ext cx="148269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2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0.04491 L -1.875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493648" y="3267311"/>
            <a:ext cx="5772550" cy="3587226"/>
            <a:chOff x="5361534" y="2697337"/>
            <a:chExt cx="5951704" cy="3616693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466561" y="2697337"/>
              <a:ext cx="0" cy="782505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7698276" y="3664846"/>
              <a:ext cx="1659168" cy="892970"/>
              <a:chOff x="7649759" y="3473718"/>
              <a:chExt cx="1692678" cy="911007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649759" y="3978710"/>
                <a:ext cx="1692678" cy="406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On-premises data gateway</a:t>
                </a: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179408" y="3473718"/>
                <a:ext cx="556534" cy="447498"/>
                <a:chOff x="8100034" y="3465305"/>
                <a:chExt cx="556534" cy="447498"/>
              </a:xfrm>
            </p:grpSpPr>
            <p:sp>
              <p:nvSpPr>
                <p:cNvPr id="127" name="Freeform 128"/>
                <p:cNvSpPr>
                  <a:spLocks noChangeAspect="1"/>
                </p:cNvSpPr>
                <p:nvPr/>
              </p:nvSpPr>
              <p:spPr bwMode="white">
                <a:xfrm>
                  <a:off x="8100034" y="3465305"/>
                  <a:ext cx="556534" cy="307438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accent1"/>
                  </a:solidFill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371887" y="3733781"/>
                  <a:ext cx="8393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05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8378495" y="3632682"/>
                  <a:ext cx="0" cy="280121"/>
                </a:xfrm>
                <a:prstGeom prst="straightConnector1">
                  <a:avLst/>
                </a:prstGeom>
                <a:ln w="41275">
                  <a:solidFill>
                    <a:schemeClr val="accent1"/>
                  </a:solidFill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/>
            <p:cNvGrpSpPr/>
            <p:nvPr/>
          </p:nvGrpSpPr>
          <p:grpSpPr>
            <a:xfrm>
              <a:off x="5361534" y="4629354"/>
              <a:ext cx="5951704" cy="1684676"/>
              <a:chOff x="5608637" y="4721857"/>
              <a:chExt cx="6071909" cy="171870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218832" y="6149970"/>
                <a:ext cx="461714" cy="29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BizTalk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server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608637" y="4721857"/>
                <a:ext cx="5890118" cy="1469717"/>
                <a:chOff x="5608637" y="4721857"/>
                <a:chExt cx="5890118" cy="1469717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388013" y="4721857"/>
                  <a:ext cx="4972142" cy="877948"/>
                  <a:chOff x="6184899" y="4457700"/>
                  <a:chExt cx="4972142" cy="877948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8605923" y="4457700"/>
                    <a:ext cx="0" cy="857826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184899" y="4678362"/>
                    <a:ext cx="2329949" cy="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197599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7386723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0204848" y="4695568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cxnSpLocks/>
                  </p:cNvCxnSpPr>
                  <p:nvPr/>
                </p:nvCxnSpPr>
                <p:spPr>
                  <a:xfrm>
                    <a:off x="8440231" y="4678362"/>
                    <a:ext cx="2716810" cy="17207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3E88E1A-B63C-4197-9FF0-3693EC0EC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87440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9FC67F-7092-455B-9CB5-023924CD0F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57041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5608637" y="5678136"/>
                  <a:ext cx="5890118" cy="513438"/>
                  <a:chOff x="5608637" y="5678136"/>
                  <a:chExt cx="5890118" cy="513438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08637" y="5678136"/>
                    <a:ext cx="5890118" cy="433435"/>
                    <a:chOff x="5405523" y="5413979"/>
                    <a:chExt cx="5890118" cy="433435"/>
                  </a:xfrm>
                </p:grpSpPr>
                <p:sp>
                  <p:nvSpPr>
                    <p:cNvPr id="18" name="Freeform 5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5405523" y="5495294"/>
                      <a:ext cx="1259212" cy="252411"/>
                    </a:xfrm>
                    <a:custGeom>
                      <a:avLst/>
                      <a:gdLst>
                        <a:gd name="T0" fmla="*/ 437 w 1686"/>
                        <a:gd name="T1" fmla="*/ 261 h 336"/>
                        <a:gd name="T2" fmla="*/ 516 w 1686"/>
                        <a:gd name="T3" fmla="*/ 200 h 336"/>
                        <a:gd name="T4" fmla="*/ 501 w 1686"/>
                        <a:gd name="T5" fmla="*/ 64 h 336"/>
                        <a:gd name="T6" fmla="*/ 462 w 1686"/>
                        <a:gd name="T7" fmla="*/ 116 h 336"/>
                        <a:gd name="T8" fmla="*/ 549 w 1686"/>
                        <a:gd name="T9" fmla="*/ 218 h 336"/>
                        <a:gd name="T10" fmla="*/ 613 w 1686"/>
                        <a:gd name="T11" fmla="*/ 155 h 336"/>
                        <a:gd name="T12" fmla="*/ 602 w 1686"/>
                        <a:gd name="T13" fmla="*/ 56 h 336"/>
                        <a:gd name="T14" fmla="*/ 698 w 1686"/>
                        <a:gd name="T15" fmla="*/ 269 h 336"/>
                        <a:gd name="T16" fmla="*/ 768 w 1686"/>
                        <a:gd name="T17" fmla="*/ 273 h 336"/>
                        <a:gd name="T18" fmla="*/ 783 w 1686"/>
                        <a:gd name="T19" fmla="*/ 142 h 336"/>
                        <a:gd name="T20" fmla="*/ 836 w 1686"/>
                        <a:gd name="T21" fmla="*/ 176 h 336"/>
                        <a:gd name="T22" fmla="*/ 745 w 1686"/>
                        <a:gd name="T23" fmla="*/ 229 h 336"/>
                        <a:gd name="T24" fmla="*/ 813 w 1686"/>
                        <a:gd name="T25" fmla="*/ 196 h 336"/>
                        <a:gd name="T26" fmla="*/ 894 w 1686"/>
                        <a:gd name="T27" fmla="*/ 269 h 336"/>
                        <a:gd name="T28" fmla="*/ 895 w 1686"/>
                        <a:gd name="T29" fmla="*/ 155 h 336"/>
                        <a:gd name="T30" fmla="*/ 1075 w 1686"/>
                        <a:gd name="T31" fmla="*/ 203 h 336"/>
                        <a:gd name="T32" fmla="*/ 1064 w 1686"/>
                        <a:gd name="T33" fmla="*/ 259 h 336"/>
                        <a:gd name="T34" fmla="*/ 982 w 1686"/>
                        <a:gd name="T35" fmla="*/ 132 h 336"/>
                        <a:gd name="T36" fmla="*/ 1051 w 1686"/>
                        <a:gd name="T37" fmla="*/ 184 h 336"/>
                        <a:gd name="T38" fmla="*/ 1051 w 1686"/>
                        <a:gd name="T39" fmla="*/ 184 h 336"/>
                        <a:gd name="T40" fmla="*/ 1127 w 1686"/>
                        <a:gd name="T41" fmla="*/ 269 h 336"/>
                        <a:gd name="T42" fmla="*/ 1227 w 1686"/>
                        <a:gd name="T43" fmla="*/ 128 h 336"/>
                        <a:gd name="T44" fmla="*/ 1152 w 1686"/>
                        <a:gd name="T45" fmla="*/ 172 h 336"/>
                        <a:gd name="T46" fmla="*/ 1302 w 1686"/>
                        <a:gd name="T47" fmla="*/ 273 h 336"/>
                        <a:gd name="T48" fmla="*/ 1356 w 1686"/>
                        <a:gd name="T49" fmla="*/ 142 h 336"/>
                        <a:gd name="T50" fmla="*/ 1269 w 1686"/>
                        <a:gd name="T51" fmla="*/ 156 h 336"/>
                        <a:gd name="T52" fmla="*/ 1351 w 1686"/>
                        <a:gd name="T53" fmla="*/ 198 h 336"/>
                        <a:gd name="T54" fmla="*/ 1399 w 1686"/>
                        <a:gd name="T55" fmla="*/ 74 h 336"/>
                        <a:gd name="T56" fmla="*/ 1425 w 1686"/>
                        <a:gd name="T57" fmla="*/ 269 h 336"/>
                        <a:gd name="T58" fmla="*/ 1584 w 1686"/>
                        <a:gd name="T59" fmla="*/ 269 h 336"/>
                        <a:gd name="T60" fmla="*/ 1487 w 1686"/>
                        <a:gd name="T61" fmla="*/ 187 h 336"/>
                        <a:gd name="T62" fmla="*/ 1487 w 1686"/>
                        <a:gd name="T63" fmla="*/ 149 h 336"/>
                        <a:gd name="T64" fmla="*/ 1584 w 1686"/>
                        <a:gd name="T65" fmla="*/ 269 h 336"/>
                        <a:gd name="T66" fmla="*/ 1602 w 1686"/>
                        <a:gd name="T67" fmla="*/ 145 h 336"/>
                        <a:gd name="T68" fmla="*/ 1650 w 1686"/>
                        <a:gd name="T69" fmla="*/ 125 h 336"/>
                        <a:gd name="T70" fmla="*/ 1655 w 1686"/>
                        <a:gd name="T71" fmla="*/ 247 h 336"/>
                        <a:gd name="T72" fmla="*/ 0 w 1686"/>
                        <a:gd name="T73" fmla="*/ 301 h 336"/>
                        <a:gd name="T74" fmla="*/ 85 w 1686"/>
                        <a:gd name="T75" fmla="*/ 99 h 336"/>
                        <a:gd name="T76" fmla="*/ 58 w 1686"/>
                        <a:gd name="T77" fmla="*/ 123 h 336"/>
                        <a:gd name="T78" fmla="*/ 68 w 1686"/>
                        <a:gd name="T79" fmla="*/ 170 h 336"/>
                        <a:gd name="T80" fmla="*/ 93 w 1686"/>
                        <a:gd name="T81" fmla="*/ 189 h 336"/>
                        <a:gd name="T82" fmla="*/ 98 w 1686"/>
                        <a:gd name="T83" fmla="*/ 204 h 336"/>
                        <a:gd name="T84" fmla="*/ 90 w 1686"/>
                        <a:gd name="T85" fmla="*/ 214 h 336"/>
                        <a:gd name="T86" fmla="*/ 62 w 1686"/>
                        <a:gd name="T87" fmla="*/ 206 h 336"/>
                        <a:gd name="T88" fmla="*/ 74 w 1686"/>
                        <a:gd name="T89" fmla="*/ 238 h 336"/>
                        <a:gd name="T90" fmla="*/ 115 w 1686"/>
                        <a:gd name="T91" fmla="*/ 227 h 336"/>
                        <a:gd name="T92" fmla="*/ 124 w 1686"/>
                        <a:gd name="T93" fmla="*/ 192 h 336"/>
                        <a:gd name="T94" fmla="*/ 108 w 1686"/>
                        <a:gd name="T95" fmla="*/ 165 h 336"/>
                        <a:gd name="T96" fmla="*/ 85 w 1686"/>
                        <a:gd name="T97" fmla="*/ 149 h 336"/>
                        <a:gd name="T98" fmla="*/ 79 w 1686"/>
                        <a:gd name="T99" fmla="*/ 136 h 336"/>
                        <a:gd name="T100" fmla="*/ 86 w 1686"/>
                        <a:gd name="T101" fmla="*/ 124 h 336"/>
                        <a:gd name="T102" fmla="*/ 107 w 1686"/>
                        <a:gd name="T103" fmla="*/ 124 h 336"/>
                        <a:gd name="T104" fmla="*/ 107 w 1686"/>
                        <a:gd name="T105" fmla="*/ 98 h 336"/>
                        <a:gd name="T106" fmla="*/ 270 w 1686"/>
                        <a:gd name="T107" fmla="*/ 86 h 336"/>
                        <a:gd name="T108" fmla="*/ 238 w 1686"/>
                        <a:gd name="T109" fmla="*/ 113 h 336"/>
                        <a:gd name="T110" fmla="*/ 262 w 1686"/>
                        <a:gd name="T111" fmla="*/ 235 h 336"/>
                        <a:gd name="T112" fmla="*/ 270 w 1686"/>
                        <a:gd name="T113" fmla="*/ 257 h 336"/>
                        <a:gd name="T114" fmla="*/ 324 w 1686"/>
                        <a:gd name="T115" fmla="*/ 135 h 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686" h="336">
                          <a:moveTo>
                            <a:pt x="549" y="218"/>
                          </a:moveTo>
                          <a:cubicBezTo>
                            <a:pt x="549" y="235"/>
                            <a:pt x="543" y="249"/>
                            <a:pt x="531" y="258"/>
                          </a:cubicBezTo>
                          <a:cubicBezTo>
                            <a:pt x="519" y="268"/>
                            <a:pt x="503" y="273"/>
                            <a:pt x="482" y="273"/>
                          </a:cubicBezTo>
                          <a:cubicBezTo>
                            <a:pt x="475" y="273"/>
                            <a:pt x="466" y="272"/>
                            <a:pt x="457" y="269"/>
                          </a:cubicBezTo>
                          <a:cubicBezTo>
                            <a:pt x="447" y="267"/>
                            <a:pt x="441" y="264"/>
                            <a:pt x="437" y="261"/>
                          </a:cubicBezTo>
                          <a:cubicBezTo>
                            <a:pt x="437" y="233"/>
                            <a:pt x="437" y="233"/>
                            <a:pt x="437" y="233"/>
                          </a:cubicBezTo>
                          <a:cubicBezTo>
                            <a:pt x="442" y="238"/>
                            <a:pt x="450" y="243"/>
                            <a:pt x="459" y="246"/>
                          </a:cubicBezTo>
                          <a:cubicBezTo>
                            <a:pt x="469" y="250"/>
                            <a:pt x="477" y="251"/>
                            <a:pt x="485" y="251"/>
                          </a:cubicBezTo>
                          <a:cubicBezTo>
                            <a:pt x="511" y="251"/>
                            <a:pt x="524" y="241"/>
                            <a:pt x="524" y="221"/>
                          </a:cubicBezTo>
                          <a:cubicBezTo>
                            <a:pt x="524" y="213"/>
                            <a:pt x="521" y="206"/>
                            <a:pt x="516" y="200"/>
                          </a:cubicBezTo>
                          <a:cubicBezTo>
                            <a:pt x="510" y="193"/>
                            <a:pt x="499" y="186"/>
                            <a:pt x="482" y="176"/>
                          </a:cubicBezTo>
                          <a:cubicBezTo>
                            <a:pt x="465" y="166"/>
                            <a:pt x="454" y="157"/>
                            <a:pt x="447" y="149"/>
                          </a:cubicBezTo>
                          <a:cubicBezTo>
                            <a:pt x="440" y="141"/>
                            <a:pt x="437" y="130"/>
                            <a:pt x="437" y="118"/>
                          </a:cubicBezTo>
                          <a:cubicBezTo>
                            <a:pt x="437" y="102"/>
                            <a:pt x="443" y="89"/>
                            <a:pt x="455" y="79"/>
                          </a:cubicBezTo>
                          <a:cubicBezTo>
                            <a:pt x="467" y="69"/>
                            <a:pt x="482" y="64"/>
                            <a:pt x="501" y="64"/>
                          </a:cubicBezTo>
                          <a:cubicBezTo>
                            <a:pt x="519" y="64"/>
                            <a:pt x="532" y="67"/>
                            <a:pt x="541" y="71"/>
                          </a:cubicBezTo>
                          <a:cubicBezTo>
                            <a:pt x="541" y="98"/>
                            <a:pt x="541" y="98"/>
                            <a:pt x="541" y="98"/>
                          </a:cubicBezTo>
                          <a:cubicBezTo>
                            <a:pt x="530" y="90"/>
                            <a:pt x="517" y="86"/>
                            <a:pt x="500" y="86"/>
                          </a:cubicBezTo>
                          <a:cubicBezTo>
                            <a:pt x="489" y="86"/>
                            <a:pt x="479" y="88"/>
                            <a:pt x="472" y="94"/>
                          </a:cubicBezTo>
                          <a:cubicBezTo>
                            <a:pt x="465" y="99"/>
                            <a:pt x="462" y="107"/>
                            <a:pt x="462" y="116"/>
                          </a:cubicBezTo>
                          <a:cubicBezTo>
                            <a:pt x="462" y="123"/>
                            <a:pt x="463" y="128"/>
                            <a:pt x="465" y="132"/>
                          </a:cubicBezTo>
                          <a:cubicBezTo>
                            <a:pt x="467" y="136"/>
                            <a:pt x="471" y="140"/>
                            <a:pt x="476" y="144"/>
                          </a:cubicBezTo>
                          <a:cubicBezTo>
                            <a:pt x="481" y="148"/>
                            <a:pt x="489" y="153"/>
                            <a:pt x="501" y="160"/>
                          </a:cubicBezTo>
                          <a:cubicBezTo>
                            <a:pt x="519" y="170"/>
                            <a:pt x="531" y="179"/>
                            <a:pt x="538" y="188"/>
                          </a:cubicBezTo>
                          <a:cubicBezTo>
                            <a:pt x="546" y="197"/>
                            <a:pt x="549" y="207"/>
                            <a:pt x="549" y="218"/>
                          </a:cubicBezTo>
                          <a:close/>
                          <a:moveTo>
                            <a:pt x="698" y="269"/>
                          </a:moveTo>
                          <a:cubicBezTo>
                            <a:pt x="675" y="269"/>
                            <a:pt x="675" y="269"/>
                            <a:pt x="675" y="269"/>
                          </a:cubicBezTo>
                          <a:cubicBezTo>
                            <a:pt x="675" y="186"/>
                            <a:pt x="675" y="186"/>
                            <a:pt x="675" y="186"/>
                          </a:cubicBezTo>
                          <a:cubicBezTo>
                            <a:pt x="675" y="156"/>
                            <a:pt x="664" y="142"/>
                            <a:pt x="641" y="142"/>
                          </a:cubicBezTo>
                          <a:cubicBezTo>
                            <a:pt x="630" y="142"/>
                            <a:pt x="620" y="146"/>
                            <a:pt x="613" y="155"/>
                          </a:cubicBezTo>
                          <a:cubicBezTo>
                            <a:pt x="605" y="163"/>
                            <a:pt x="602" y="174"/>
                            <a:pt x="602" y="188"/>
                          </a:cubicBezTo>
                          <a:cubicBezTo>
                            <a:pt x="602" y="269"/>
                            <a:pt x="602" y="269"/>
                            <a:pt x="602" y="269"/>
                          </a:cubicBezTo>
                          <a:cubicBezTo>
                            <a:pt x="578" y="269"/>
                            <a:pt x="578" y="269"/>
                            <a:pt x="578" y="269"/>
                          </a:cubicBezTo>
                          <a:cubicBezTo>
                            <a:pt x="578" y="56"/>
                            <a:pt x="578" y="56"/>
                            <a:pt x="578" y="56"/>
                          </a:cubicBezTo>
                          <a:cubicBezTo>
                            <a:pt x="602" y="56"/>
                            <a:pt x="602" y="56"/>
                            <a:pt x="602" y="56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13" y="131"/>
                            <a:pt x="629" y="122"/>
                            <a:pt x="649" y="122"/>
                          </a:cubicBezTo>
                          <a:cubicBezTo>
                            <a:pt x="682" y="122"/>
                            <a:pt x="698" y="141"/>
                            <a:pt x="698" y="181"/>
                          </a:cubicBezTo>
                          <a:lnTo>
                            <a:pt x="698" y="269"/>
                          </a:lnTo>
                          <a:close/>
                          <a:moveTo>
                            <a:pt x="836" y="269"/>
                          </a:moveTo>
                          <a:cubicBezTo>
                            <a:pt x="813" y="269"/>
                            <a:pt x="813" y="269"/>
                            <a:pt x="813" y="269"/>
                          </a:cubicBezTo>
                          <a:cubicBezTo>
                            <a:pt x="813" y="247"/>
                            <a:pt x="813" y="247"/>
                            <a:pt x="813" y="247"/>
                          </a:cubicBezTo>
                          <a:cubicBezTo>
                            <a:pt x="812" y="247"/>
                            <a:pt x="812" y="247"/>
                            <a:pt x="812" y="247"/>
                          </a:cubicBezTo>
                          <a:cubicBezTo>
                            <a:pt x="802" y="264"/>
                            <a:pt x="787" y="273"/>
                            <a:pt x="768" y="273"/>
                          </a:cubicBezTo>
                          <a:cubicBezTo>
                            <a:pt x="754" y="273"/>
                            <a:pt x="743" y="269"/>
                            <a:pt x="734" y="262"/>
                          </a:cubicBezTo>
                          <a:cubicBezTo>
                            <a:pt x="726" y="254"/>
                            <a:pt x="722" y="244"/>
                            <a:pt x="722" y="231"/>
                          </a:cubicBezTo>
                          <a:cubicBezTo>
                            <a:pt x="722" y="204"/>
                            <a:pt x="738" y="189"/>
                            <a:pt x="769" y="184"/>
                          </a:cubicBezTo>
                          <a:cubicBezTo>
                            <a:pt x="813" y="178"/>
                            <a:pt x="813" y="178"/>
                            <a:pt x="813" y="178"/>
                          </a:cubicBezTo>
                          <a:cubicBezTo>
                            <a:pt x="813" y="154"/>
                            <a:pt x="803" y="142"/>
                            <a:pt x="783" y="142"/>
                          </a:cubicBezTo>
                          <a:cubicBezTo>
                            <a:pt x="766" y="142"/>
                            <a:pt x="750" y="147"/>
                            <a:pt x="736" y="159"/>
                          </a:cubicBezTo>
                          <a:cubicBezTo>
                            <a:pt x="736" y="135"/>
                            <a:pt x="736" y="135"/>
                            <a:pt x="736" y="135"/>
                          </a:cubicBezTo>
                          <a:cubicBezTo>
                            <a:pt x="740" y="132"/>
                            <a:pt x="747" y="129"/>
                            <a:pt x="758" y="126"/>
                          </a:cubicBezTo>
                          <a:cubicBezTo>
                            <a:pt x="768" y="123"/>
                            <a:pt x="777" y="122"/>
                            <a:pt x="785" y="122"/>
                          </a:cubicBezTo>
                          <a:cubicBezTo>
                            <a:pt x="819" y="122"/>
                            <a:pt x="836" y="140"/>
                            <a:pt x="836" y="176"/>
                          </a:cubicBezTo>
                          <a:lnTo>
                            <a:pt x="836" y="269"/>
                          </a:lnTo>
                          <a:close/>
                          <a:moveTo>
                            <a:pt x="813" y="196"/>
                          </a:moveTo>
                          <a:cubicBezTo>
                            <a:pt x="778" y="201"/>
                            <a:pt x="778" y="201"/>
                            <a:pt x="778" y="201"/>
                          </a:cubicBezTo>
                          <a:cubicBezTo>
                            <a:pt x="766" y="203"/>
                            <a:pt x="757" y="206"/>
                            <a:pt x="753" y="210"/>
                          </a:cubicBezTo>
                          <a:cubicBezTo>
                            <a:pt x="748" y="214"/>
                            <a:pt x="745" y="220"/>
                            <a:pt x="745" y="229"/>
                          </a:cubicBezTo>
                          <a:cubicBezTo>
                            <a:pt x="745" y="236"/>
                            <a:pt x="748" y="242"/>
                            <a:pt x="753" y="247"/>
                          </a:cubicBezTo>
                          <a:cubicBezTo>
                            <a:pt x="758" y="251"/>
                            <a:pt x="765" y="253"/>
                            <a:pt x="773" y="253"/>
                          </a:cubicBezTo>
                          <a:cubicBezTo>
                            <a:pt x="784" y="253"/>
                            <a:pt x="794" y="249"/>
                            <a:pt x="801" y="241"/>
                          </a:cubicBezTo>
                          <a:cubicBezTo>
                            <a:pt x="809" y="233"/>
                            <a:pt x="813" y="223"/>
                            <a:pt x="813" y="211"/>
                          </a:cubicBezTo>
                          <a:lnTo>
                            <a:pt x="813" y="196"/>
                          </a:lnTo>
                          <a:close/>
                          <a:moveTo>
                            <a:pt x="946" y="149"/>
                          </a:moveTo>
                          <a:cubicBezTo>
                            <a:pt x="942" y="146"/>
                            <a:pt x="936" y="144"/>
                            <a:pt x="929" y="144"/>
                          </a:cubicBezTo>
                          <a:cubicBezTo>
                            <a:pt x="919" y="144"/>
                            <a:pt x="910" y="149"/>
                            <a:pt x="904" y="158"/>
                          </a:cubicBezTo>
                          <a:cubicBezTo>
                            <a:pt x="898" y="168"/>
                            <a:pt x="894" y="181"/>
                            <a:pt x="894" y="196"/>
                          </a:cubicBezTo>
                          <a:cubicBezTo>
                            <a:pt x="894" y="269"/>
                            <a:pt x="894" y="269"/>
                            <a:pt x="894" y="269"/>
                          </a:cubicBezTo>
                          <a:cubicBezTo>
                            <a:pt x="871" y="269"/>
                            <a:pt x="871" y="269"/>
                            <a:pt x="871" y="269"/>
                          </a:cubicBezTo>
                          <a:cubicBezTo>
                            <a:pt x="871" y="125"/>
                            <a:pt x="871" y="125"/>
                            <a:pt x="871" y="125"/>
                          </a:cubicBezTo>
                          <a:cubicBezTo>
                            <a:pt x="894" y="125"/>
                            <a:pt x="894" y="125"/>
                            <a:pt x="894" y="125"/>
                          </a:cubicBezTo>
                          <a:cubicBezTo>
                            <a:pt x="894" y="155"/>
                            <a:pt x="894" y="155"/>
                            <a:pt x="894" y="155"/>
                          </a:cubicBezTo>
                          <a:cubicBezTo>
                            <a:pt x="895" y="155"/>
                            <a:pt x="895" y="155"/>
                            <a:pt x="895" y="155"/>
                          </a:cubicBezTo>
                          <a:cubicBezTo>
                            <a:pt x="898" y="145"/>
                            <a:pt x="903" y="137"/>
                            <a:pt x="910" y="131"/>
                          </a:cubicBezTo>
                          <a:cubicBezTo>
                            <a:pt x="916" y="126"/>
                            <a:pt x="924" y="123"/>
                            <a:pt x="933" y="123"/>
                          </a:cubicBezTo>
                          <a:cubicBezTo>
                            <a:pt x="939" y="123"/>
                            <a:pt x="943" y="123"/>
                            <a:pt x="946" y="125"/>
                          </a:cubicBezTo>
                          <a:lnTo>
                            <a:pt x="946" y="149"/>
                          </a:lnTo>
                          <a:close/>
                          <a:moveTo>
                            <a:pt x="1075" y="203"/>
                          </a:moveTo>
                          <a:cubicBezTo>
                            <a:pt x="973" y="203"/>
                            <a:pt x="973" y="203"/>
                            <a:pt x="973" y="203"/>
                          </a:cubicBezTo>
                          <a:cubicBezTo>
                            <a:pt x="973" y="219"/>
                            <a:pt x="978" y="232"/>
                            <a:pt x="986" y="240"/>
                          </a:cubicBezTo>
                          <a:cubicBezTo>
                            <a:pt x="994" y="249"/>
                            <a:pt x="1005" y="253"/>
                            <a:pt x="1020" y="253"/>
                          </a:cubicBezTo>
                          <a:cubicBezTo>
                            <a:pt x="1036" y="253"/>
                            <a:pt x="1051" y="248"/>
                            <a:pt x="1064" y="237"/>
                          </a:cubicBezTo>
                          <a:cubicBezTo>
                            <a:pt x="1064" y="259"/>
                            <a:pt x="1064" y="259"/>
                            <a:pt x="1064" y="259"/>
                          </a:cubicBezTo>
                          <a:cubicBezTo>
                            <a:pt x="1052" y="268"/>
                            <a:pt x="1035" y="273"/>
                            <a:pt x="1014" y="273"/>
                          </a:cubicBezTo>
                          <a:cubicBezTo>
                            <a:pt x="994" y="273"/>
                            <a:pt x="978" y="266"/>
                            <a:pt x="966" y="253"/>
                          </a:cubicBezTo>
                          <a:cubicBezTo>
                            <a:pt x="955" y="240"/>
                            <a:pt x="949" y="221"/>
                            <a:pt x="949" y="198"/>
                          </a:cubicBezTo>
                          <a:cubicBezTo>
                            <a:pt x="949" y="184"/>
                            <a:pt x="952" y="171"/>
                            <a:pt x="958" y="159"/>
                          </a:cubicBezTo>
                          <a:cubicBezTo>
                            <a:pt x="963" y="147"/>
                            <a:pt x="971" y="138"/>
                            <a:pt x="982" y="132"/>
                          </a:cubicBezTo>
                          <a:cubicBezTo>
                            <a:pt x="992" y="125"/>
                            <a:pt x="1003" y="122"/>
                            <a:pt x="1015" y="122"/>
                          </a:cubicBezTo>
                          <a:cubicBezTo>
                            <a:pt x="1034" y="122"/>
                            <a:pt x="1048" y="128"/>
                            <a:pt x="1059" y="140"/>
                          </a:cubicBezTo>
                          <a:cubicBezTo>
                            <a:pt x="1069" y="152"/>
                            <a:pt x="1075" y="169"/>
                            <a:pt x="1075" y="191"/>
                          </a:cubicBezTo>
                          <a:lnTo>
                            <a:pt x="1075" y="203"/>
                          </a:lnTo>
                          <a:close/>
                          <a:moveTo>
                            <a:pt x="1051" y="184"/>
                          </a:moveTo>
                          <a:cubicBezTo>
                            <a:pt x="1051" y="170"/>
                            <a:pt x="1048" y="160"/>
                            <a:pt x="1041" y="153"/>
                          </a:cubicBezTo>
                          <a:cubicBezTo>
                            <a:pt x="1035" y="145"/>
                            <a:pt x="1026" y="142"/>
                            <a:pt x="1015" y="142"/>
                          </a:cubicBezTo>
                          <a:cubicBezTo>
                            <a:pt x="1004" y="142"/>
                            <a:pt x="995" y="145"/>
                            <a:pt x="988" y="153"/>
                          </a:cubicBezTo>
                          <a:cubicBezTo>
                            <a:pt x="980" y="161"/>
                            <a:pt x="975" y="171"/>
                            <a:pt x="973" y="184"/>
                          </a:cubicBezTo>
                          <a:lnTo>
                            <a:pt x="1051" y="184"/>
                          </a:lnTo>
                          <a:close/>
                          <a:moveTo>
                            <a:pt x="1227" y="128"/>
                          </a:moveTo>
                          <a:cubicBezTo>
                            <a:pt x="1227" y="147"/>
                            <a:pt x="1220" y="163"/>
                            <a:pt x="1207" y="175"/>
                          </a:cubicBezTo>
                          <a:cubicBezTo>
                            <a:pt x="1193" y="187"/>
                            <a:pt x="1176" y="193"/>
                            <a:pt x="1154" y="193"/>
                          </a:cubicBezTo>
                          <a:cubicBezTo>
                            <a:pt x="1127" y="193"/>
                            <a:pt x="1127" y="193"/>
                            <a:pt x="1127" y="193"/>
                          </a:cubicBezTo>
                          <a:cubicBezTo>
                            <a:pt x="1127" y="269"/>
                            <a:pt x="1127" y="269"/>
                            <a:pt x="1127" y="269"/>
                          </a:cubicBezTo>
                          <a:cubicBezTo>
                            <a:pt x="1104" y="269"/>
                            <a:pt x="1104" y="269"/>
                            <a:pt x="1104" y="269"/>
                          </a:cubicBezTo>
                          <a:cubicBezTo>
                            <a:pt x="1104" y="68"/>
                            <a:pt x="1104" y="68"/>
                            <a:pt x="1104" y="68"/>
                          </a:cubicBezTo>
                          <a:cubicBezTo>
                            <a:pt x="1159" y="68"/>
                            <a:pt x="1159" y="68"/>
                            <a:pt x="1159" y="68"/>
                          </a:cubicBezTo>
                          <a:cubicBezTo>
                            <a:pt x="1181" y="68"/>
                            <a:pt x="1197" y="73"/>
                            <a:pt x="1209" y="83"/>
                          </a:cubicBezTo>
                          <a:cubicBezTo>
                            <a:pt x="1221" y="94"/>
                            <a:pt x="1227" y="109"/>
                            <a:pt x="1227" y="128"/>
                          </a:cubicBezTo>
                          <a:close/>
                          <a:moveTo>
                            <a:pt x="1202" y="129"/>
                          </a:moveTo>
                          <a:cubicBezTo>
                            <a:pt x="1202" y="102"/>
                            <a:pt x="1186" y="89"/>
                            <a:pt x="1155" y="89"/>
                          </a:cubicBezTo>
                          <a:cubicBezTo>
                            <a:pt x="1127" y="89"/>
                            <a:pt x="1127" y="89"/>
                            <a:pt x="1127" y="89"/>
                          </a:cubicBezTo>
                          <a:cubicBezTo>
                            <a:pt x="1127" y="172"/>
                            <a:pt x="1127" y="172"/>
                            <a:pt x="1127" y="172"/>
                          </a:cubicBezTo>
                          <a:cubicBezTo>
                            <a:pt x="1152" y="172"/>
                            <a:pt x="1152" y="172"/>
                            <a:pt x="1152" y="172"/>
                          </a:cubicBezTo>
                          <a:cubicBezTo>
                            <a:pt x="1168" y="172"/>
                            <a:pt x="1181" y="168"/>
                            <a:pt x="1189" y="161"/>
                          </a:cubicBezTo>
                          <a:cubicBezTo>
                            <a:pt x="1198" y="153"/>
                            <a:pt x="1202" y="143"/>
                            <a:pt x="1202" y="129"/>
                          </a:cubicBezTo>
                          <a:close/>
                          <a:moveTo>
                            <a:pt x="1374" y="197"/>
                          </a:moveTo>
                          <a:cubicBezTo>
                            <a:pt x="1374" y="220"/>
                            <a:pt x="1368" y="238"/>
                            <a:pt x="1355" y="252"/>
                          </a:cubicBezTo>
                          <a:cubicBezTo>
                            <a:pt x="1342" y="266"/>
                            <a:pt x="1324" y="273"/>
                            <a:pt x="1302" y="273"/>
                          </a:cubicBezTo>
                          <a:cubicBezTo>
                            <a:pt x="1281" y="273"/>
                            <a:pt x="1264" y="266"/>
                            <a:pt x="1251" y="253"/>
                          </a:cubicBezTo>
                          <a:cubicBezTo>
                            <a:pt x="1239" y="239"/>
                            <a:pt x="1232" y="221"/>
                            <a:pt x="1232" y="199"/>
                          </a:cubicBezTo>
                          <a:cubicBezTo>
                            <a:pt x="1232" y="175"/>
                            <a:pt x="1239" y="156"/>
                            <a:pt x="1252" y="143"/>
                          </a:cubicBezTo>
                          <a:cubicBezTo>
                            <a:pt x="1265" y="129"/>
                            <a:pt x="1283" y="122"/>
                            <a:pt x="1306" y="122"/>
                          </a:cubicBezTo>
                          <a:cubicBezTo>
                            <a:pt x="1327" y="122"/>
                            <a:pt x="1344" y="128"/>
                            <a:pt x="1356" y="142"/>
                          </a:cubicBezTo>
                          <a:cubicBezTo>
                            <a:pt x="1368" y="155"/>
                            <a:pt x="1374" y="174"/>
                            <a:pt x="1374" y="197"/>
                          </a:cubicBezTo>
                          <a:close/>
                          <a:moveTo>
                            <a:pt x="1351" y="198"/>
                          </a:moveTo>
                          <a:cubicBezTo>
                            <a:pt x="1351" y="180"/>
                            <a:pt x="1347" y="166"/>
                            <a:pt x="1339" y="156"/>
                          </a:cubicBezTo>
                          <a:cubicBezTo>
                            <a:pt x="1331" y="146"/>
                            <a:pt x="1319" y="142"/>
                            <a:pt x="1304" y="142"/>
                          </a:cubicBezTo>
                          <a:cubicBezTo>
                            <a:pt x="1289" y="142"/>
                            <a:pt x="1278" y="146"/>
                            <a:pt x="1269" y="156"/>
                          </a:cubicBezTo>
                          <a:cubicBezTo>
                            <a:pt x="1260" y="166"/>
                            <a:pt x="1256" y="180"/>
                            <a:pt x="1256" y="198"/>
                          </a:cubicBezTo>
                          <a:cubicBezTo>
                            <a:pt x="1256" y="215"/>
                            <a:pt x="1260" y="229"/>
                            <a:pt x="1269" y="239"/>
                          </a:cubicBezTo>
                          <a:cubicBezTo>
                            <a:pt x="1278" y="248"/>
                            <a:pt x="1289" y="253"/>
                            <a:pt x="1304" y="253"/>
                          </a:cubicBezTo>
                          <a:cubicBezTo>
                            <a:pt x="1319" y="253"/>
                            <a:pt x="1331" y="248"/>
                            <a:pt x="1339" y="239"/>
                          </a:cubicBezTo>
                          <a:cubicBezTo>
                            <a:pt x="1347" y="229"/>
                            <a:pt x="1351" y="216"/>
                            <a:pt x="1351" y="198"/>
                          </a:cubicBezTo>
                          <a:close/>
                          <a:moveTo>
                            <a:pt x="1429" y="74"/>
                          </a:moveTo>
                          <a:cubicBezTo>
                            <a:pt x="1429" y="78"/>
                            <a:pt x="1428" y="82"/>
                            <a:pt x="1425" y="84"/>
                          </a:cubicBezTo>
                          <a:cubicBezTo>
                            <a:pt x="1422" y="87"/>
                            <a:pt x="1418" y="89"/>
                            <a:pt x="1414" y="89"/>
                          </a:cubicBezTo>
                          <a:cubicBezTo>
                            <a:pt x="1410" y="89"/>
                            <a:pt x="1406" y="87"/>
                            <a:pt x="1403" y="85"/>
                          </a:cubicBezTo>
                          <a:cubicBezTo>
                            <a:pt x="1400" y="82"/>
                            <a:pt x="1399" y="78"/>
                            <a:pt x="1399" y="74"/>
                          </a:cubicBezTo>
                          <a:cubicBezTo>
                            <a:pt x="1399" y="70"/>
                            <a:pt x="1400" y="66"/>
                            <a:pt x="1403" y="63"/>
                          </a:cubicBezTo>
                          <a:cubicBezTo>
                            <a:pt x="1406" y="60"/>
                            <a:pt x="1410" y="59"/>
                            <a:pt x="1414" y="59"/>
                          </a:cubicBezTo>
                          <a:cubicBezTo>
                            <a:pt x="1418" y="59"/>
                            <a:pt x="1422" y="60"/>
                            <a:pt x="1425" y="63"/>
                          </a:cubicBezTo>
                          <a:cubicBezTo>
                            <a:pt x="1428" y="66"/>
                            <a:pt x="1429" y="70"/>
                            <a:pt x="1429" y="74"/>
                          </a:cubicBezTo>
                          <a:close/>
                          <a:moveTo>
                            <a:pt x="1425" y="269"/>
                          </a:moveTo>
                          <a:cubicBezTo>
                            <a:pt x="1402" y="269"/>
                            <a:pt x="1402" y="269"/>
                            <a:pt x="1402" y="269"/>
                          </a:cubicBezTo>
                          <a:cubicBezTo>
                            <a:pt x="1402" y="125"/>
                            <a:pt x="1402" y="125"/>
                            <a:pt x="1402" y="125"/>
                          </a:cubicBezTo>
                          <a:cubicBezTo>
                            <a:pt x="1425" y="125"/>
                            <a:pt x="1425" y="125"/>
                            <a:pt x="1425" y="125"/>
                          </a:cubicBezTo>
                          <a:lnTo>
                            <a:pt x="1425" y="269"/>
                          </a:lnTo>
                          <a:close/>
                          <a:moveTo>
                            <a:pt x="1584" y="269"/>
                          </a:moveTo>
                          <a:cubicBezTo>
                            <a:pt x="1561" y="269"/>
                            <a:pt x="1561" y="269"/>
                            <a:pt x="1561" y="269"/>
                          </a:cubicBezTo>
                          <a:cubicBezTo>
                            <a:pt x="1561" y="187"/>
                            <a:pt x="1561" y="187"/>
                            <a:pt x="1561" y="187"/>
                          </a:cubicBezTo>
                          <a:cubicBezTo>
                            <a:pt x="1561" y="157"/>
                            <a:pt x="1549" y="142"/>
                            <a:pt x="1527" y="142"/>
                          </a:cubicBezTo>
                          <a:cubicBezTo>
                            <a:pt x="1516" y="142"/>
                            <a:pt x="1506" y="146"/>
                            <a:pt x="1499" y="154"/>
                          </a:cubicBezTo>
                          <a:cubicBezTo>
                            <a:pt x="1491" y="163"/>
                            <a:pt x="1487" y="174"/>
                            <a:pt x="1487" y="187"/>
                          </a:cubicBezTo>
                          <a:cubicBezTo>
                            <a:pt x="1487" y="269"/>
                            <a:pt x="1487" y="269"/>
                            <a:pt x="1487" y="269"/>
                          </a:cubicBezTo>
                          <a:cubicBezTo>
                            <a:pt x="1464" y="269"/>
                            <a:pt x="1464" y="269"/>
                            <a:pt x="1464" y="269"/>
                          </a:cubicBezTo>
                          <a:cubicBezTo>
                            <a:pt x="1464" y="125"/>
                            <a:pt x="1464" y="125"/>
                            <a:pt x="1464" y="125"/>
                          </a:cubicBezTo>
                          <a:cubicBezTo>
                            <a:pt x="1487" y="125"/>
                            <a:pt x="1487" y="125"/>
                            <a:pt x="1487" y="125"/>
                          </a:cubicBezTo>
                          <a:cubicBezTo>
                            <a:pt x="1487" y="149"/>
                            <a:pt x="1487" y="149"/>
                            <a:pt x="1487" y="149"/>
                          </a:cubicBezTo>
                          <a:cubicBezTo>
                            <a:pt x="1488" y="149"/>
                            <a:pt x="1488" y="149"/>
                            <a:pt x="1488" y="149"/>
                          </a:cubicBezTo>
                          <a:cubicBezTo>
                            <a:pt x="1499" y="131"/>
                            <a:pt x="1514" y="122"/>
                            <a:pt x="1535" y="122"/>
                          </a:cubicBezTo>
                          <a:cubicBezTo>
                            <a:pt x="1551" y="122"/>
                            <a:pt x="1563" y="127"/>
                            <a:pt x="1571" y="137"/>
                          </a:cubicBezTo>
                          <a:cubicBezTo>
                            <a:pt x="1579" y="148"/>
                            <a:pt x="1584" y="162"/>
                            <a:pt x="1584" y="181"/>
                          </a:cubicBezTo>
                          <a:lnTo>
                            <a:pt x="1584" y="269"/>
                          </a:lnTo>
                          <a:close/>
                          <a:moveTo>
                            <a:pt x="1686" y="268"/>
                          </a:moveTo>
                          <a:cubicBezTo>
                            <a:pt x="1681" y="271"/>
                            <a:pt x="1673" y="273"/>
                            <a:pt x="1664" y="273"/>
                          </a:cubicBezTo>
                          <a:cubicBezTo>
                            <a:pt x="1639" y="273"/>
                            <a:pt x="1627" y="258"/>
                            <a:pt x="1627" y="230"/>
                          </a:cubicBezTo>
                          <a:cubicBezTo>
                            <a:pt x="1627" y="145"/>
                            <a:pt x="1627" y="145"/>
                            <a:pt x="1627" y="145"/>
                          </a:cubicBezTo>
                          <a:cubicBezTo>
                            <a:pt x="1602" y="145"/>
                            <a:pt x="1602" y="145"/>
                            <a:pt x="1602" y="145"/>
                          </a:cubicBezTo>
                          <a:cubicBezTo>
                            <a:pt x="1602" y="125"/>
                            <a:pt x="1602" y="125"/>
                            <a:pt x="1602" y="125"/>
                          </a:cubicBezTo>
                          <a:cubicBezTo>
                            <a:pt x="1627" y="125"/>
                            <a:pt x="1627" y="125"/>
                            <a:pt x="1627" y="125"/>
                          </a:cubicBezTo>
                          <a:cubicBezTo>
                            <a:pt x="1627" y="90"/>
                            <a:pt x="1627" y="90"/>
                            <a:pt x="1627" y="90"/>
                          </a:cubicBezTo>
                          <a:cubicBezTo>
                            <a:pt x="1650" y="83"/>
                            <a:pt x="1650" y="83"/>
                            <a:pt x="1650" y="83"/>
                          </a:cubicBezTo>
                          <a:cubicBezTo>
                            <a:pt x="1650" y="125"/>
                            <a:pt x="1650" y="125"/>
                            <a:pt x="1650" y="125"/>
                          </a:cubicBezTo>
                          <a:cubicBezTo>
                            <a:pt x="1686" y="125"/>
                            <a:pt x="1686" y="125"/>
                            <a:pt x="1686" y="125"/>
                          </a:cubicBezTo>
                          <a:cubicBezTo>
                            <a:pt x="1686" y="145"/>
                            <a:pt x="1686" y="145"/>
                            <a:pt x="1686" y="145"/>
                          </a:cubicBezTo>
                          <a:cubicBezTo>
                            <a:pt x="1650" y="145"/>
                            <a:pt x="1650" y="145"/>
                            <a:pt x="1650" y="145"/>
                          </a:cubicBezTo>
                          <a:cubicBezTo>
                            <a:pt x="1650" y="226"/>
                            <a:pt x="1650" y="226"/>
                            <a:pt x="1650" y="226"/>
                          </a:cubicBezTo>
                          <a:cubicBezTo>
                            <a:pt x="1650" y="236"/>
                            <a:pt x="1651" y="243"/>
                            <a:pt x="1655" y="247"/>
                          </a:cubicBezTo>
                          <a:cubicBezTo>
                            <a:pt x="1658" y="251"/>
                            <a:pt x="1664" y="253"/>
                            <a:pt x="1671" y="253"/>
                          </a:cubicBezTo>
                          <a:cubicBezTo>
                            <a:pt x="1677" y="253"/>
                            <a:pt x="1682" y="251"/>
                            <a:pt x="1686" y="248"/>
                          </a:cubicBezTo>
                          <a:lnTo>
                            <a:pt x="1686" y="268"/>
                          </a:lnTo>
                          <a:close/>
                          <a:moveTo>
                            <a:pt x="196" y="336"/>
                          </a:moveTo>
                          <a:cubicBezTo>
                            <a:pt x="0" y="301"/>
                            <a:pt x="0" y="301"/>
                            <a:pt x="0" y="301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196" y="0"/>
                            <a:pt x="196" y="0"/>
                            <a:pt x="196" y="0"/>
                          </a:cubicBezTo>
                          <a:lnTo>
                            <a:pt x="196" y="336"/>
                          </a:lnTo>
                          <a:close/>
                          <a:moveTo>
                            <a:pt x="93" y="98"/>
                          </a:moveTo>
                          <a:cubicBezTo>
                            <a:pt x="90" y="98"/>
                            <a:pt x="87" y="98"/>
                            <a:pt x="85" y="99"/>
                          </a:cubicBezTo>
                          <a:cubicBezTo>
                            <a:pt x="82" y="99"/>
                            <a:pt x="79" y="100"/>
                            <a:pt x="77" y="101"/>
                          </a:cubicBezTo>
                          <a:cubicBezTo>
                            <a:pt x="75" y="102"/>
                            <a:pt x="73" y="104"/>
                            <a:pt x="71" y="105"/>
                          </a:cubicBezTo>
                          <a:cubicBezTo>
                            <a:pt x="69" y="107"/>
                            <a:pt x="67" y="108"/>
                            <a:pt x="65" y="110"/>
                          </a:cubicBezTo>
                          <a:cubicBezTo>
                            <a:pt x="64" y="112"/>
                            <a:pt x="62" y="114"/>
                            <a:pt x="61" y="116"/>
                          </a:cubicBezTo>
                          <a:cubicBezTo>
                            <a:pt x="60" y="118"/>
                            <a:pt x="58" y="121"/>
                            <a:pt x="58" y="123"/>
                          </a:cubicBezTo>
                          <a:cubicBezTo>
                            <a:pt x="57" y="126"/>
                            <a:pt x="56" y="128"/>
                            <a:pt x="56" y="131"/>
                          </a:cubicBezTo>
                          <a:cubicBezTo>
                            <a:pt x="55" y="134"/>
                            <a:pt x="55" y="136"/>
                            <a:pt x="55" y="139"/>
                          </a:cubicBezTo>
                          <a:cubicBezTo>
                            <a:pt x="55" y="143"/>
                            <a:pt x="56" y="147"/>
                            <a:pt x="57" y="151"/>
                          </a:cubicBezTo>
                          <a:cubicBezTo>
                            <a:pt x="58" y="155"/>
                            <a:pt x="59" y="158"/>
                            <a:pt x="61" y="161"/>
                          </a:cubicBezTo>
                          <a:cubicBezTo>
                            <a:pt x="63" y="165"/>
                            <a:pt x="65" y="168"/>
                            <a:pt x="68" y="170"/>
                          </a:cubicBezTo>
                          <a:cubicBezTo>
                            <a:pt x="71" y="173"/>
                            <a:pt x="75" y="176"/>
                            <a:pt x="79" y="178"/>
                          </a:cubicBezTo>
                          <a:cubicBezTo>
                            <a:pt x="80" y="179"/>
                            <a:pt x="82" y="181"/>
                            <a:pt x="83" y="181"/>
                          </a:cubicBezTo>
                          <a:cubicBezTo>
                            <a:pt x="85" y="182"/>
                            <a:pt x="86" y="183"/>
                            <a:pt x="87" y="184"/>
                          </a:cubicBezTo>
                          <a:cubicBezTo>
                            <a:pt x="89" y="185"/>
                            <a:pt x="90" y="186"/>
                            <a:pt x="91" y="187"/>
                          </a:cubicBezTo>
                          <a:cubicBezTo>
                            <a:pt x="92" y="188"/>
                            <a:pt x="92" y="188"/>
                            <a:pt x="93" y="189"/>
                          </a:cubicBezTo>
                          <a:cubicBezTo>
                            <a:pt x="94" y="190"/>
                            <a:pt x="95" y="191"/>
                            <a:pt x="95" y="192"/>
                          </a:cubicBezTo>
                          <a:cubicBezTo>
                            <a:pt x="96" y="193"/>
                            <a:pt x="96" y="194"/>
                            <a:pt x="97" y="195"/>
                          </a:cubicBezTo>
                          <a:cubicBezTo>
                            <a:pt x="97" y="196"/>
                            <a:pt x="98" y="197"/>
                            <a:pt x="98" y="198"/>
                          </a:cubicBezTo>
                          <a:cubicBezTo>
                            <a:pt x="98" y="199"/>
                            <a:pt x="98" y="200"/>
                            <a:pt x="98" y="201"/>
                          </a:cubicBezTo>
                          <a:cubicBezTo>
                            <a:pt x="98" y="202"/>
                            <a:pt x="98" y="203"/>
                            <a:pt x="98" y="204"/>
                          </a:cubicBezTo>
                          <a:cubicBezTo>
                            <a:pt x="98" y="205"/>
                            <a:pt x="98" y="206"/>
                            <a:pt x="97" y="207"/>
                          </a:cubicBezTo>
                          <a:cubicBezTo>
                            <a:pt x="97" y="207"/>
                            <a:pt x="97" y="208"/>
                            <a:pt x="96" y="209"/>
                          </a:cubicBezTo>
                          <a:cubicBezTo>
                            <a:pt x="96" y="209"/>
                            <a:pt x="95" y="210"/>
                            <a:pt x="95" y="211"/>
                          </a:cubicBezTo>
                          <a:cubicBezTo>
                            <a:pt x="94" y="211"/>
                            <a:pt x="93" y="212"/>
                            <a:pt x="92" y="213"/>
                          </a:cubicBezTo>
                          <a:cubicBezTo>
                            <a:pt x="92" y="213"/>
                            <a:pt x="91" y="214"/>
                            <a:pt x="90" y="214"/>
                          </a:cubicBezTo>
                          <a:cubicBezTo>
                            <a:pt x="89" y="214"/>
                            <a:pt x="88" y="214"/>
                            <a:pt x="86" y="215"/>
                          </a:cubicBezTo>
                          <a:cubicBezTo>
                            <a:pt x="85" y="215"/>
                            <a:pt x="84" y="215"/>
                            <a:pt x="83" y="215"/>
                          </a:cubicBezTo>
                          <a:cubicBezTo>
                            <a:pt x="80" y="215"/>
                            <a:pt x="78" y="214"/>
                            <a:pt x="75" y="214"/>
                          </a:cubicBezTo>
                          <a:cubicBezTo>
                            <a:pt x="73" y="213"/>
                            <a:pt x="71" y="212"/>
                            <a:pt x="68" y="211"/>
                          </a:cubicBezTo>
                          <a:cubicBezTo>
                            <a:pt x="66" y="209"/>
                            <a:pt x="64" y="208"/>
                            <a:pt x="62" y="206"/>
                          </a:cubicBezTo>
                          <a:cubicBezTo>
                            <a:pt x="60" y="204"/>
                            <a:pt x="58" y="202"/>
                            <a:pt x="56" y="200"/>
                          </a:cubicBezTo>
                          <a:cubicBezTo>
                            <a:pt x="56" y="230"/>
                            <a:pt x="56" y="230"/>
                            <a:pt x="56" y="230"/>
                          </a:cubicBezTo>
                          <a:cubicBezTo>
                            <a:pt x="57" y="231"/>
                            <a:pt x="59" y="232"/>
                            <a:pt x="61" y="233"/>
                          </a:cubicBezTo>
                          <a:cubicBezTo>
                            <a:pt x="63" y="234"/>
                            <a:pt x="65" y="235"/>
                            <a:pt x="67" y="236"/>
                          </a:cubicBezTo>
                          <a:cubicBezTo>
                            <a:pt x="70" y="237"/>
                            <a:pt x="72" y="237"/>
                            <a:pt x="74" y="238"/>
                          </a:cubicBezTo>
                          <a:cubicBezTo>
                            <a:pt x="77" y="238"/>
                            <a:pt x="79" y="239"/>
                            <a:pt x="82" y="239"/>
                          </a:cubicBezTo>
                          <a:cubicBezTo>
                            <a:pt x="86" y="239"/>
                            <a:pt x="89" y="239"/>
                            <a:pt x="92" y="239"/>
                          </a:cubicBezTo>
                          <a:cubicBezTo>
                            <a:pt x="96" y="238"/>
                            <a:pt x="99" y="238"/>
                            <a:pt x="101" y="237"/>
                          </a:cubicBezTo>
                          <a:cubicBezTo>
                            <a:pt x="104" y="236"/>
                            <a:pt x="107" y="235"/>
                            <a:pt x="109" y="233"/>
                          </a:cubicBezTo>
                          <a:cubicBezTo>
                            <a:pt x="111" y="231"/>
                            <a:pt x="113" y="230"/>
                            <a:pt x="115" y="227"/>
                          </a:cubicBezTo>
                          <a:cubicBezTo>
                            <a:pt x="117" y="226"/>
                            <a:pt x="118" y="224"/>
                            <a:pt x="119" y="222"/>
                          </a:cubicBezTo>
                          <a:cubicBezTo>
                            <a:pt x="120" y="220"/>
                            <a:pt x="121" y="218"/>
                            <a:pt x="122" y="215"/>
                          </a:cubicBezTo>
                          <a:cubicBezTo>
                            <a:pt x="123" y="213"/>
                            <a:pt x="123" y="210"/>
                            <a:pt x="124" y="208"/>
                          </a:cubicBezTo>
                          <a:cubicBezTo>
                            <a:pt x="124" y="205"/>
                            <a:pt x="124" y="202"/>
                            <a:pt x="124" y="199"/>
                          </a:cubicBezTo>
                          <a:cubicBezTo>
                            <a:pt x="124" y="197"/>
                            <a:pt x="124" y="194"/>
                            <a:pt x="124" y="192"/>
                          </a:cubicBezTo>
                          <a:cubicBezTo>
                            <a:pt x="124" y="190"/>
                            <a:pt x="123" y="188"/>
                            <a:pt x="122" y="186"/>
                          </a:cubicBezTo>
                          <a:cubicBezTo>
                            <a:pt x="122" y="183"/>
                            <a:pt x="121" y="181"/>
                            <a:pt x="120" y="179"/>
                          </a:cubicBezTo>
                          <a:cubicBezTo>
                            <a:pt x="119" y="178"/>
                            <a:pt x="118" y="176"/>
                            <a:pt x="117" y="174"/>
                          </a:cubicBezTo>
                          <a:cubicBezTo>
                            <a:pt x="116" y="173"/>
                            <a:pt x="114" y="171"/>
                            <a:pt x="113" y="170"/>
                          </a:cubicBezTo>
                          <a:cubicBezTo>
                            <a:pt x="112" y="168"/>
                            <a:pt x="110" y="167"/>
                            <a:pt x="108" y="165"/>
                          </a:cubicBezTo>
                          <a:cubicBezTo>
                            <a:pt x="106" y="164"/>
                            <a:pt x="105" y="162"/>
                            <a:pt x="102" y="161"/>
                          </a:cubicBezTo>
                          <a:cubicBezTo>
                            <a:pt x="100" y="160"/>
                            <a:pt x="98" y="158"/>
                            <a:pt x="96" y="157"/>
                          </a:cubicBezTo>
                          <a:cubicBezTo>
                            <a:pt x="94" y="156"/>
                            <a:pt x="93" y="155"/>
                            <a:pt x="91" y="154"/>
                          </a:cubicBezTo>
                          <a:cubicBezTo>
                            <a:pt x="90" y="153"/>
                            <a:pt x="89" y="152"/>
                            <a:pt x="88" y="151"/>
                          </a:cubicBezTo>
                          <a:cubicBezTo>
                            <a:pt x="87" y="151"/>
                            <a:pt x="86" y="150"/>
                            <a:pt x="85" y="149"/>
                          </a:cubicBezTo>
                          <a:cubicBezTo>
                            <a:pt x="84" y="148"/>
                            <a:pt x="83" y="148"/>
                            <a:pt x="83" y="147"/>
                          </a:cubicBezTo>
                          <a:cubicBezTo>
                            <a:pt x="82" y="146"/>
                            <a:pt x="82" y="145"/>
                            <a:pt x="81" y="145"/>
                          </a:cubicBezTo>
                          <a:cubicBezTo>
                            <a:pt x="81" y="144"/>
                            <a:pt x="81" y="143"/>
                            <a:pt x="80" y="142"/>
                          </a:cubicBezTo>
                          <a:cubicBezTo>
                            <a:pt x="80" y="141"/>
                            <a:pt x="80" y="140"/>
                            <a:pt x="80" y="139"/>
                          </a:cubicBezTo>
                          <a:cubicBezTo>
                            <a:pt x="79" y="138"/>
                            <a:pt x="79" y="137"/>
                            <a:pt x="79" y="136"/>
                          </a:cubicBezTo>
                          <a:cubicBezTo>
                            <a:pt x="79" y="135"/>
                            <a:pt x="79" y="134"/>
                            <a:pt x="80" y="133"/>
                          </a:cubicBezTo>
                          <a:cubicBezTo>
                            <a:pt x="80" y="132"/>
                            <a:pt x="80" y="131"/>
                            <a:pt x="80" y="131"/>
                          </a:cubicBezTo>
                          <a:cubicBezTo>
                            <a:pt x="81" y="130"/>
                            <a:pt x="81" y="129"/>
                            <a:pt x="82" y="128"/>
                          </a:cubicBezTo>
                          <a:cubicBezTo>
                            <a:pt x="82" y="127"/>
                            <a:pt x="83" y="127"/>
                            <a:pt x="83" y="126"/>
                          </a:cubicBezTo>
                          <a:cubicBezTo>
                            <a:pt x="84" y="125"/>
                            <a:pt x="85" y="125"/>
                            <a:pt x="86" y="124"/>
                          </a:cubicBezTo>
                          <a:cubicBezTo>
                            <a:pt x="86" y="124"/>
                            <a:pt x="87" y="123"/>
                            <a:pt x="88" y="123"/>
                          </a:cubicBezTo>
                          <a:cubicBezTo>
                            <a:pt x="89" y="123"/>
                            <a:pt x="90" y="122"/>
                            <a:pt x="91" y="122"/>
                          </a:cubicBezTo>
                          <a:cubicBezTo>
                            <a:pt x="92" y="122"/>
                            <a:pt x="93" y="122"/>
                            <a:pt x="94" y="122"/>
                          </a:cubicBezTo>
                          <a:cubicBezTo>
                            <a:pt x="96" y="122"/>
                            <a:pt x="99" y="122"/>
                            <a:pt x="101" y="122"/>
                          </a:cubicBezTo>
                          <a:cubicBezTo>
                            <a:pt x="103" y="122"/>
                            <a:pt x="105" y="123"/>
                            <a:pt x="107" y="124"/>
                          </a:cubicBezTo>
                          <a:cubicBezTo>
                            <a:pt x="110" y="124"/>
                            <a:pt x="112" y="125"/>
                            <a:pt x="114" y="126"/>
                          </a:cubicBezTo>
                          <a:cubicBezTo>
                            <a:pt x="116" y="128"/>
                            <a:pt x="118" y="129"/>
                            <a:pt x="119" y="131"/>
                          </a:cubicBezTo>
                          <a:cubicBezTo>
                            <a:pt x="119" y="101"/>
                            <a:pt x="119" y="101"/>
                            <a:pt x="119" y="101"/>
                          </a:cubicBezTo>
                          <a:cubicBezTo>
                            <a:pt x="118" y="100"/>
                            <a:pt x="116" y="100"/>
                            <a:pt x="114" y="99"/>
                          </a:cubicBezTo>
                          <a:cubicBezTo>
                            <a:pt x="112" y="99"/>
                            <a:pt x="110" y="98"/>
                            <a:pt x="107" y="98"/>
                          </a:cubicBezTo>
                          <a:cubicBezTo>
                            <a:pt x="105" y="98"/>
                            <a:pt x="103" y="97"/>
                            <a:pt x="100" y="97"/>
                          </a:cubicBezTo>
                          <a:cubicBezTo>
                            <a:pt x="98" y="97"/>
                            <a:pt x="95" y="97"/>
                            <a:pt x="93" y="98"/>
                          </a:cubicBezTo>
                          <a:moveTo>
                            <a:pt x="324" y="135"/>
                          </a:moveTo>
                          <a:cubicBezTo>
                            <a:pt x="322" y="135"/>
                            <a:pt x="320" y="135"/>
                            <a:pt x="318" y="136"/>
                          </a:cubicBezTo>
                          <a:cubicBezTo>
                            <a:pt x="309" y="113"/>
                            <a:pt x="292" y="95"/>
                            <a:pt x="270" y="86"/>
                          </a:cubicBezTo>
                          <a:cubicBezTo>
                            <a:pt x="270" y="84"/>
                            <a:pt x="270" y="82"/>
                            <a:pt x="270" y="80"/>
                          </a:cubicBezTo>
                          <a:cubicBezTo>
                            <a:pt x="270" y="61"/>
                            <a:pt x="256" y="47"/>
                            <a:pt x="238" y="47"/>
                          </a:cubicBezTo>
                          <a:cubicBezTo>
                            <a:pt x="229" y="47"/>
                            <a:pt x="221" y="50"/>
                            <a:pt x="215" y="57"/>
                          </a:cubicBezTo>
                          <a:cubicBezTo>
                            <a:pt x="215" y="103"/>
                            <a:pt x="215" y="103"/>
                            <a:pt x="215" y="103"/>
                          </a:cubicBezTo>
                          <a:cubicBezTo>
                            <a:pt x="221" y="109"/>
                            <a:pt x="229" y="113"/>
                            <a:pt x="238" y="113"/>
                          </a:cubicBezTo>
                          <a:cubicBezTo>
                            <a:pt x="248" y="113"/>
                            <a:pt x="256" y="109"/>
                            <a:pt x="262" y="102"/>
                          </a:cubicBezTo>
                          <a:cubicBezTo>
                            <a:pt x="281" y="109"/>
                            <a:pt x="295" y="125"/>
                            <a:pt x="302" y="144"/>
                          </a:cubicBezTo>
                          <a:cubicBezTo>
                            <a:pt x="296" y="150"/>
                            <a:pt x="292" y="159"/>
                            <a:pt x="292" y="168"/>
                          </a:cubicBezTo>
                          <a:cubicBezTo>
                            <a:pt x="292" y="178"/>
                            <a:pt x="296" y="187"/>
                            <a:pt x="302" y="193"/>
                          </a:cubicBezTo>
                          <a:cubicBezTo>
                            <a:pt x="295" y="212"/>
                            <a:pt x="281" y="227"/>
                            <a:pt x="262" y="235"/>
                          </a:cubicBezTo>
                          <a:cubicBezTo>
                            <a:pt x="256" y="228"/>
                            <a:pt x="247" y="224"/>
                            <a:pt x="238" y="224"/>
                          </a:cubicBezTo>
                          <a:cubicBezTo>
                            <a:pt x="229" y="224"/>
                            <a:pt x="221" y="228"/>
                            <a:pt x="215" y="234"/>
                          </a:cubicBezTo>
                          <a:cubicBezTo>
                            <a:pt x="215" y="280"/>
                            <a:pt x="215" y="280"/>
                            <a:pt x="215" y="280"/>
                          </a:cubicBezTo>
                          <a:cubicBezTo>
                            <a:pt x="221" y="286"/>
                            <a:pt x="229" y="290"/>
                            <a:pt x="238" y="290"/>
                          </a:cubicBezTo>
                          <a:cubicBezTo>
                            <a:pt x="256" y="290"/>
                            <a:pt x="270" y="275"/>
                            <a:pt x="270" y="257"/>
                          </a:cubicBezTo>
                          <a:cubicBezTo>
                            <a:pt x="270" y="255"/>
                            <a:pt x="270" y="253"/>
                            <a:pt x="270" y="251"/>
                          </a:cubicBezTo>
                          <a:cubicBezTo>
                            <a:pt x="292" y="241"/>
                            <a:pt x="309" y="224"/>
                            <a:pt x="318" y="201"/>
                          </a:cubicBezTo>
                          <a:cubicBezTo>
                            <a:pt x="320" y="201"/>
                            <a:pt x="322" y="202"/>
                            <a:pt x="324" y="202"/>
                          </a:cubicBezTo>
                          <a:cubicBezTo>
                            <a:pt x="342" y="202"/>
                            <a:pt x="356" y="187"/>
                            <a:pt x="356" y="168"/>
                          </a:cubicBezTo>
                          <a:cubicBezTo>
                            <a:pt x="356" y="150"/>
                            <a:pt x="342" y="135"/>
                            <a:pt x="324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89603" tIns="44802" rIns="89603" bIns="44802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39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3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41012" y="5413979"/>
                      <a:ext cx="393511" cy="393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9360919" y="5487732"/>
                      <a:ext cx="1934722" cy="359682"/>
                      <a:chOff x="9300595" y="5074982"/>
                      <a:chExt cx="1934722" cy="359682"/>
                    </a:xfrm>
                  </p:grpSpPr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00595" y="5143258"/>
                        <a:ext cx="437706" cy="2231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936058" y="5225368"/>
                        <a:ext cx="583656" cy="827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Freeform 5"/>
                      <p:cNvSpPr>
                        <a:spLocks noChangeAspect="1" noEditPoints="1"/>
                      </p:cNvSpPr>
                      <p:nvPr/>
                    </p:nvSpPr>
                    <p:spPr bwMode="auto">
                      <a:xfrm>
                        <a:off x="11043107" y="5074982"/>
                        <a:ext cx="192210" cy="359682"/>
                      </a:xfrm>
                      <a:custGeom>
                        <a:avLst/>
                        <a:gdLst>
                          <a:gd name="T0" fmla="*/ 77 w 83"/>
                          <a:gd name="T1" fmla="*/ 151 h 157"/>
                          <a:gd name="T2" fmla="*/ 6 w 83"/>
                          <a:gd name="T3" fmla="*/ 6 h 157"/>
                          <a:gd name="T4" fmla="*/ 83 w 83"/>
                          <a:gd name="T5" fmla="*/ 0 h 157"/>
                          <a:gd name="T6" fmla="*/ 6 w 83"/>
                          <a:gd name="T7" fmla="*/ 0 h 157"/>
                          <a:gd name="T8" fmla="*/ 0 w 83"/>
                          <a:gd name="T9" fmla="*/ 6 h 157"/>
                          <a:gd name="T10" fmla="*/ 0 w 83"/>
                          <a:gd name="T11" fmla="*/ 157 h 157"/>
                          <a:gd name="T12" fmla="*/ 77 w 83"/>
                          <a:gd name="T13" fmla="*/ 157 h 157"/>
                          <a:gd name="T14" fmla="*/ 83 w 83"/>
                          <a:gd name="T15" fmla="*/ 151 h 157"/>
                          <a:gd name="T16" fmla="*/ 83 w 83"/>
                          <a:gd name="T17" fmla="*/ 0 h 157"/>
                          <a:gd name="T18" fmla="*/ 15 w 83"/>
                          <a:gd name="T19" fmla="*/ 102 h 157"/>
                          <a:gd name="T20" fmla="*/ 20 w 83"/>
                          <a:gd name="T21" fmla="*/ 102 h 157"/>
                          <a:gd name="T22" fmla="*/ 26 w 83"/>
                          <a:gd name="T23" fmla="*/ 104 h 157"/>
                          <a:gd name="T24" fmla="*/ 26 w 83"/>
                          <a:gd name="T25" fmla="*/ 99 h 157"/>
                          <a:gd name="T26" fmla="*/ 26 w 83"/>
                          <a:gd name="T27" fmla="*/ 104 h 157"/>
                          <a:gd name="T28" fmla="*/ 67 w 83"/>
                          <a:gd name="T29" fmla="*/ 89 h 157"/>
                          <a:gd name="T30" fmla="*/ 15 w 83"/>
                          <a:gd name="T31" fmla="*/ 88 h 157"/>
                          <a:gd name="T32" fmla="*/ 17 w 83"/>
                          <a:gd name="T33" fmla="*/ 79 h 157"/>
                          <a:gd name="T34" fmla="*/ 68 w 83"/>
                          <a:gd name="T35" fmla="*/ 80 h 157"/>
                          <a:gd name="T36" fmla="*/ 68 w 83"/>
                          <a:gd name="T37" fmla="*/ 88 h 157"/>
                          <a:gd name="T38" fmla="*/ 67 w 83"/>
                          <a:gd name="T39" fmla="*/ 74 h 157"/>
                          <a:gd name="T40" fmla="*/ 15 w 83"/>
                          <a:gd name="T41" fmla="*/ 72 h 157"/>
                          <a:gd name="T42" fmla="*/ 17 w 83"/>
                          <a:gd name="T43" fmla="*/ 63 h 157"/>
                          <a:gd name="T44" fmla="*/ 68 w 83"/>
                          <a:gd name="T45" fmla="*/ 64 h 157"/>
                          <a:gd name="T46" fmla="*/ 68 w 83"/>
                          <a:gd name="T47" fmla="*/ 72 h 157"/>
                          <a:gd name="T48" fmla="*/ 67 w 83"/>
                          <a:gd name="T49" fmla="*/ 58 h 157"/>
                          <a:gd name="T50" fmla="*/ 15 w 83"/>
                          <a:gd name="T51" fmla="*/ 57 h 157"/>
                          <a:gd name="T52" fmla="*/ 17 w 83"/>
                          <a:gd name="T53" fmla="*/ 47 h 157"/>
                          <a:gd name="T54" fmla="*/ 68 w 83"/>
                          <a:gd name="T55" fmla="*/ 49 h 157"/>
                          <a:gd name="T56" fmla="*/ 68 w 83"/>
                          <a:gd name="T57" fmla="*/ 57 h 157"/>
                          <a:gd name="T58" fmla="*/ 67 w 83"/>
                          <a:gd name="T59" fmla="*/ 42 h 157"/>
                          <a:gd name="T60" fmla="*/ 15 w 83"/>
                          <a:gd name="T61" fmla="*/ 41 h 157"/>
                          <a:gd name="T62" fmla="*/ 17 w 83"/>
                          <a:gd name="T63" fmla="*/ 31 h 157"/>
                          <a:gd name="T64" fmla="*/ 68 w 83"/>
                          <a:gd name="T65" fmla="*/ 33 h 157"/>
                          <a:gd name="T66" fmla="*/ 68 w 83"/>
                          <a:gd name="T67" fmla="*/ 41 h 157"/>
                          <a:gd name="T68" fmla="*/ 67 w 83"/>
                          <a:gd name="T69" fmla="*/ 27 h 157"/>
                          <a:gd name="T70" fmla="*/ 15 w 83"/>
                          <a:gd name="T71" fmla="*/ 25 h 157"/>
                          <a:gd name="T72" fmla="*/ 17 w 83"/>
                          <a:gd name="T73" fmla="*/ 16 h 157"/>
                          <a:gd name="T74" fmla="*/ 68 w 83"/>
                          <a:gd name="T75" fmla="*/ 17 h 157"/>
                          <a:gd name="T76" fmla="*/ 68 w 83"/>
                          <a:gd name="T77" fmla="*/ 25 h 1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83" h="157">
                            <a:moveTo>
                              <a:pt x="77" y="6"/>
                            </a:moveTo>
                            <a:cubicBezTo>
                              <a:pt x="77" y="151"/>
                              <a:pt x="77" y="151"/>
                              <a:pt x="77" y="151"/>
                            </a:cubicBezTo>
                            <a:cubicBezTo>
                              <a:pt x="6" y="151"/>
                              <a:pt x="6" y="151"/>
                              <a:pt x="6" y="151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77" y="6"/>
                              <a:pt x="77" y="6"/>
                              <a:pt x="77" y="6"/>
                            </a:cubicBezTo>
                            <a:moveTo>
                              <a:pt x="83" y="0"/>
                            </a:moveTo>
                            <a:cubicBezTo>
                              <a:pt x="77" y="0"/>
                              <a:pt x="77" y="0"/>
                              <a:pt x="77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6"/>
                              <a:pt x="0" y="6"/>
                              <a:pt x="0" y="6"/>
                            </a:cubicBezTo>
                            <a:cubicBezTo>
                              <a:pt x="0" y="151"/>
                              <a:pt x="0" y="151"/>
                              <a:pt x="0" y="151"/>
                            </a:cubicBezTo>
                            <a:cubicBezTo>
                              <a:pt x="0" y="157"/>
                              <a:pt x="0" y="157"/>
                              <a:pt x="0" y="157"/>
                            </a:cubicBezTo>
                            <a:cubicBezTo>
                              <a:pt x="6" y="157"/>
                              <a:pt x="6" y="157"/>
                              <a:pt x="6" y="157"/>
                            </a:cubicBezTo>
                            <a:cubicBezTo>
                              <a:pt x="77" y="157"/>
                              <a:pt x="77" y="157"/>
                              <a:pt x="77" y="157"/>
                            </a:cubicBezTo>
                            <a:cubicBezTo>
                              <a:pt x="83" y="157"/>
                              <a:pt x="83" y="157"/>
                              <a:pt x="83" y="157"/>
                            </a:cubicBezTo>
                            <a:cubicBezTo>
                              <a:pt x="83" y="151"/>
                              <a:pt x="83" y="151"/>
                              <a:pt x="83" y="151"/>
                            </a:cubicBezTo>
                            <a:cubicBezTo>
                              <a:pt x="83" y="6"/>
                              <a:pt x="83" y="6"/>
                              <a:pt x="83" y="6"/>
                            </a:cubicBezTo>
                            <a:cubicBezTo>
                              <a:pt x="83" y="0"/>
                              <a:pt x="83" y="0"/>
                              <a:pt x="83" y="0"/>
                            </a:cubicBezTo>
                            <a:close/>
                            <a:moveTo>
                              <a:pt x="18" y="104"/>
                            </a:moveTo>
                            <a:cubicBezTo>
                              <a:pt x="16" y="104"/>
                              <a:pt x="15" y="103"/>
                              <a:pt x="15" y="102"/>
                            </a:cubicBezTo>
                            <a:cubicBezTo>
                              <a:pt x="15" y="100"/>
                              <a:pt x="16" y="99"/>
                              <a:pt x="18" y="99"/>
                            </a:cubicBezTo>
                            <a:cubicBezTo>
                              <a:pt x="19" y="99"/>
                              <a:pt x="20" y="100"/>
                              <a:pt x="20" y="102"/>
                            </a:cubicBezTo>
                            <a:cubicBezTo>
                              <a:pt x="20" y="103"/>
                              <a:pt x="19" y="104"/>
                              <a:pt x="18" y="104"/>
                            </a:cubicBezTo>
                            <a:close/>
                            <a:moveTo>
                              <a:pt x="26" y="104"/>
                            </a:moveTo>
                            <a:cubicBezTo>
                              <a:pt x="24" y="104"/>
                              <a:pt x="23" y="103"/>
                              <a:pt x="23" y="102"/>
                            </a:cubicBezTo>
                            <a:cubicBezTo>
                              <a:pt x="23" y="100"/>
                              <a:pt x="24" y="99"/>
                              <a:pt x="26" y="99"/>
                            </a:cubicBezTo>
                            <a:cubicBezTo>
                              <a:pt x="27" y="99"/>
                              <a:pt x="28" y="100"/>
                              <a:pt x="28" y="102"/>
                            </a:cubicBezTo>
                            <a:cubicBezTo>
                              <a:pt x="28" y="103"/>
                              <a:pt x="27" y="104"/>
                              <a:pt x="26" y="104"/>
                            </a:cubicBezTo>
                            <a:close/>
                            <a:moveTo>
                              <a:pt x="68" y="88"/>
                            </a:moveTo>
                            <a:cubicBezTo>
                              <a:pt x="68" y="89"/>
                              <a:pt x="67" y="89"/>
                              <a:pt x="67" y="89"/>
                            </a:cubicBezTo>
                            <a:cubicBezTo>
                              <a:pt x="17" y="89"/>
                              <a:pt x="17" y="89"/>
                              <a:pt x="17" y="89"/>
                            </a:cubicBezTo>
                            <a:cubicBezTo>
                              <a:pt x="16" y="89"/>
                              <a:pt x="15" y="89"/>
                              <a:pt x="15" y="88"/>
                            </a:cubicBezTo>
                            <a:cubicBezTo>
                              <a:pt x="15" y="80"/>
                              <a:pt x="15" y="80"/>
                              <a:pt x="15" y="80"/>
                            </a:cubicBezTo>
                            <a:cubicBezTo>
                              <a:pt x="15" y="79"/>
                              <a:pt x="16" y="79"/>
                              <a:pt x="17" y="79"/>
                            </a:cubicBezTo>
                            <a:cubicBezTo>
                              <a:pt x="67" y="79"/>
                              <a:pt x="67" y="79"/>
                              <a:pt x="67" y="79"/>
                            </a:cubicBezTo>
                            <a:cubicBezTo>
                              <a:pt x="67" y="79"/>
                              <a:pt x="68" y="79"/>
                              <a:pt x="68" y="80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lose/>
                            <a:moveTo>
                              <a:pt x="68" y="72"/>
                            </a:moveTo>
                            <a:cubicBezTo>
                              <a:pt x="68" y="73"/>
                              <a:pt x="67" y="74"/>
                              <a:pt x="67" y="74"/>
                            </a:cubicBezTo>
                            <a:cubicBezTo>
                              <a:pt x="17" y="74"/>
                              <a:pt x="17" y="74"/>
                              <a:pt x="17" y="74"/>
                            </a:cubicBezTo>
                            <a:cubicBezTo>
                              <a:pt x="16" y="74"/>
                              <a:pt x="15" y="73"/>
                              <a:pt x="15" y="72"/>
                            </a:cubicBezTo>
                            <a:cubicBezTo>
                              <a:pt x="15" y="64"/>
                              <a:pt x="15" y="64"/>
                              <a:pt x="15" y="64"/>
                            </a:cubicBezTo>
                            <a:cubicBezTo>
                              <a:pt x="15" y="63"/>
                              <a:pt x="16" y="63"/>
                              <a:pt x="17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cubicBezTo>
                              <a:pt x="67" y="63"/>
                              <a:pt x="68" y="63"/>
                              <a:pt x="68" y="64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lose/>
                            <a:moveTo>
                              <a:pt x="68" y="57"/>
                            </a:moveTo>
                            <a:cubicBezTo>
                              <a:pt x="68" y="57"/>
                              <a:pt x="67" y="58"/>
                              <a:pt x="67" y="58"/>
                            </a:cubicBezTo>
                            <a:cubicBezTo>
                              <a:pt x="17" y="58"/>
                              <a:pt x="17" y="58"/>
                              <a:pt x="17" y="58"/>
                            </a:cubicBezTo>
                            <a:cubicBezTo>
                              <a:pt x="16" y="58"/>
                              <a:pt x="15" y="57"/>
                              <a:pt x="15" y="57"/>
                            </a:cubicBezTo>
                            <a:cubicBezTo>
                              <a:pt x="15" y="49"/>
                              <a:pt x="15" y="49"/>
                              <a:pt x="15" y="49"/>
                            </a:cubicBezTo>
                            <a:cubicBezTo>
                              <a:pt x="15" y="48"/>
                              <a:pt x="16" y="47"/>
                              <a:pt x="17" y="47"/>
                            </a:cubicBezTo>
                            <a:cubicBezTo>
                              <a:pt x="67" y="47"/>
                              <a:pt x="67" y="47"/>
                              <a:pt x="67" y="47"/>
                            </a:cubicBezTo>
                            <a:cubicBezTo>
                              <a:pt x="67" y="47"/>
                              <a:pt x="68" y="48"/>
                              <a:pt x="68" y="49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lose/>
                            <a:moveTo>
                              <a:pt x="68" y="41"/>
                            </a:moveTo>
                            <a:cubicBezTo>
                              <a:pt x="68" y="42"/>
                              <a:pt x="67" y="42"/>
                              <a:pt x="67" y="42"/>
                            </a:cubicBezTo>
                            <a:cubicBezTo>
                              <a:pt x="17" y="42"/>
                              <a:pt x="17" y="42"/>
                              <a:pt x="17" y="42"/>
                            </a:cubicBezTo>
                            <a:cubicBezTo>
                              <a:pt x="16" y="42"/>
                              <a:pt x="15" y="42"/>
                              <a:pt x="15" y="41"/>
                            </a:cubicBezTo>
                            <a:cubicBezTo>
                              <a:pt x="15" y="33"/>
                              <a:pt x="15" y="33"/>
                              <a:pt x="15" y="33"/>
                            </a:cubicBezTo>
                            <a:cubicBezTo>
                              <a:pt x="15" y="32"/>
                              <a:pt x="16" y="31"/>
                              <a:pt x="17" y="31"/>
                            </a:cubicBezTo>
                            <a:cubicBezTo>
                              <a:pt x="67" y="31"/>
                              <a:pt x="67" y="31"/>
                              <a:pt x="67" y="31"/>
                            </a:cubicBezTo>
                            <a:cubicBezTo>
                              <a:pt x="67" y="31"/>
                              <a:pt x="68" y="32"/>
                              <a:pt x="68" y="33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lose/>
                            <a:moveTo>
                              <a:pt x="68" y="25"/>
                            </a:moveTo>
                            <a:cubicBezTo>
                              <a:pt x="68" y="26"/>
                              <a:pt x="67" y="27"/>
                              <a:pt x="67" y="27"/>
                            </a:cubicBezTo>
                            <a:cubicBezTo>
                              <a:pt x="17" y="27"/>
                              <a:pt x="17" y="27"/>
                              <a:pt x="17" y="27"/>
                            </a:cubicBezTo>
                            <a:cubicBezTo>
                              <a:pt x="16" y="27"/>
                              <a:pt x="15" y="26"/>
                              <a:pt x="15" y="25"/>
                            </a:cubicBezTo>
                            <a:cubicBezTo>
                              <a:pt x="15" y="17"/>
                              <a:pt x="15" y="17"/>
                              <a:pt x="15" y="17"/>
                            </a:cubicBezTo>
                            <a:cubicBezTo>
                              <a:pt x="15" y="16"/>
                              <a:pt x="16" y="16"/>
                              <a:pt x="17" y="16"/>
                            </a:cubicBezTo>
                            <a:cubicBezTo>
                              <a:pt x="67" y="16"/>
                              <a:pt x="67" y="16"/>
                              <a:pt x="67" y="16"/>
                            </a:cubicBezTo>
                            <a:cubicBezTo>
                              <a:pt x="67" y="16"/>
                              <a:pt x="68" y="16"/>
                              <a:pt x="68" y="17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540">
                        <a:noFill/>
                      </a:ln>
                    </p:spPr>
                    <p:txBody>
                      <a:bodyPr vert="horz" wrap="square" lIns="91401" tIns="45700" rIns="91401" bIns="4570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3232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66" name="Picture 165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1237" y="5707062"/>
                    <a:ext cx="484512" cy="4845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57" name="Group 156"/>
          <p:cNvGrpSpPr/>
          <p:nvPr/>
        </p:nvGrpSpPr>
        <p:grpSpPr>
          <a:xfrm>
            <a:off x="4618755" y="1465802"/>
            <a:ext cx="1476330" cy="2388574"/>
            <a:chOff x="6482027" y="881592"/>
            <a:chExt cx="1528456" cy="2684511"/>
          </a:xfrm>
        </p:grpSpPr>
        <p:cxnSp>
          <p:nvCxnSpPr>
            <p:cNvPr id="138" name="Straight Connector 137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953228" y="2808841"/>
            <a:ext cx="1807899" cy="49270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marL="0" marR="0" lvl="0" indent="0" algn="r" defTabSz="9139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58" y="2807616"/>
            <a:ext cx="516080" cy="4953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33852" y="2173267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59334" y="3724406"/>
            <a:ext cx="1407610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8253" y="3638414"/>
            <a:ext cx="369927" cy="340767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 bwMode="auto">
          <a:xfrm>
            <a:off x="2952239" y="1392507"/>
            <a:ext cx="1614705" cy="197367"/>
          </a:xfrm>
          <a:prstGeom prst="rect">
            <a:avLst/>
          </a:prstGeom>
          <a:noFill/>
          <a:ln w="130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8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860" y="2115136"/>
            <a:ext cx="312572" cy="28793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504237" y="1211262"/>
            <a:ext cx="1398617" cy="1248446"/>
            <a:chOff x="10693372" y="1242777"/>
            <a:chExt cx="1448001" cy="140312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saturation sat="2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93372" y="2182142"/>
              <a:ext cx="1448001" cy="463760"/>
            </a:xfrm>
            <a:prstGeom prst="rect">
              <a:avLst/>
            </a:prstGeom>
            <a:noFill/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416" y="1242777"/>
              <a:ext cx="673820" cy="6738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29880" y="2350346"/>
            <a:ext cx="1261710" cy="984131"/>
            <a:chOff x="7884216" y="1622064"/>
            <a:chExt cx="1280400" cy="1084166"/>
          </a:xfrm>
        </p:grpSpPr>
        <p:sp>
          <p:nvSpPr>
            <p:cNvPr id="41" name="TextBox 40"/>
            <p:cNvSpPr txBox="1"/>
            <p:nvPr/>
          </p:nvSpPr>
          <p:spPr>
            <a:xfrm>
              <a:off x="7884216" y="2163329"/>
              <a:ext cx="1280400" cy="542901"/>
            </a:xfrm>
            <a:prstGeom prst="rect">
              <a:avLst/>
            </a:prstGeom>
            <a:noFill/>
          </p:spPr>
          <p:txBody>
            <a:bodyPr wrap="none" lIns="182802" tIns="146241" rIns="182802" bIns="146241" rtlCol="0">
              <a:spAutoFit/>
            </a:bodyPr>
            <a:lstStyle/>
            <a:p>
              <a:pPr marL="0" marR="0" lvl="0" indent="0" algn="l" defTabSz="91399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 Apps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9160" y="1622064"/>
              <a:ext cx="618831" cy="618831"/>
            </a:xfrm>
            <a:prstGeom prst="rect">
              <a:avLst/>
            </a:prstGeom>
          </p:spPr>
        </p:pic>
      </p:grpSp>
      <p:pic>
        <p:nvPicPr>
          <p:cNvPr id="1028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2506" y="3642443"/>
            <a:ext cx="1481482" cy="4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 flipH="1">
            <a:off x="6950562" y="1465802"/>
            <a:ext cx="1476330" cy="2388574"/>
            <a:chOff x="6482027" y="881592"/>
            <a:chExt cx="1528456" cy="2684511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6D2618-3F98-4E7F-8D38-B2D63C32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3423" b="100000" l="0" r="100000">
                        <a14:foregroundMark x1="60377" y1="68121" x2="60377" y2="68121"/>
                        <a14:foregroundMark x1="22264" y1="55369" x2="22264" y2="55369"/>
                        <a14:foregroundMark x1="58868" y1="62416" x2="58868" y2="62416"/>
                        <a14:foregroundMark x1="21132" y1="56040" x2="21132" y2="56040"/>
                        <a14:foregroundMark x1="49434" y1="31879" x2="49434" y2="31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0636" y="2744334"/>
            <a:ext cx="431801" cy="48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00456-8116-48F1-80C6-F76E3DE4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162" y="1224141"/>
            <a:ext cx="539810" cy="4833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Connect Everything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AF22E-53D9-4C4D-9FF7-0C0EED89FAC4}"/>
              </a:ext>
            </a:extLst>
          </p:cNvPr>
          <p:cNvSpPr txBox="1"/>
          <p:nvPr/>
        </p:nvSpPr>
        <p:spPr>
          <a:xfrm>
            <a:off x="8389117" y="3268548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56455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4530030" y="365320"/>
            <a:ext cx="6488127" cy="5172718"/>
          </a:xfrm>
          <a:prstGeom prst="rect">
            <a:avLst/>
          </a:prstGeom>
          <a:noFill/>
        </p:spPr>
        <p:txBody>
          <a:bodyPr wrap="square" lIns="182699" tIns="146159" rIns="182699" bIns="0" numCol="3" rtlCol="0">
            <a:no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appFigures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Asana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Automation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Face API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LUIS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Text Analytics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Vision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Document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Event 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Machine Learning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Blob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Queues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Basecamp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Bing Search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BitBucket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Bitly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Buffer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Campfire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Common Data Service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Disqus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DocuSign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AX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Financials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Operations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Easy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Eventbrite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Facebook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FreshBooks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Gmail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Calendar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Contacts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Sheets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Meeting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Training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Webinar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Harvest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HelloSign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Infusionsoft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JIRA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Insightly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Instagram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Instapaper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MailChimp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Mandrill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Medium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Translator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MSN Weather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Muhimbi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PDF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365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 Video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OneNote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Outlook.com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PagerDuty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Pinterest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Pipedrive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Pivotal Tracker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 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Online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Slack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SmartSheet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SparkPost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Stripe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Survey Monkey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Todoist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Toodledo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Trello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Twilio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Typeform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UserVoice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 Team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Webmerge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Wordpress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Wunderlist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Yammer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YouTube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Zendesk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10658" y="423927"/>
            <a:ext cx="2326124" cy="2014307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HTTP, HTTPS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FTP, SFTP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Compose, Query, </a:t>
            </a:r>
            <a:b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Parse JSON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Wait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Terminate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8937" y="192528"/>
            <a:ext cx="2101535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Protocols/Native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06556" y="2681192"/>
            <a:ext cx="2120554" cy="182871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Validation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 XML (+Mapper)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Encode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Decode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X12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EDIFACT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Integration Account Artifact Lookup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63636" y="2408851"/>
            <a:ext cx="2657503" cy="438828"/>
          </a:xfrm>
          <a:prstGeom prst="rect">
            <a:avLst/>
          </a:prstGeom>
        </p:spPr>
        <p:txBody>
          <a:bodyPr wrap="squar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and EDI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91173" y="4451701"/>
            <a:ext cx="1066927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Hybrid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4833" y="4770929"/>
            <a:ext cx="1849868" cy="201496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>
            <a:defPPr>
              <a:defRPr lang="en-US"/>
            </a:defPPr>
            <a:lvl1pPr marL="173038" indent="-173038" defTabSz="932563">
              <a:spcAft>
                <a:spcPts val="15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10145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File System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IBM DB2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Informix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Oracle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Websphere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MQ</a:t>
            </a:r>
          </a:p>
          <a:p>
            <a:pPr marL="0" marR="0" lvl="0" indent="0" algn="l" defTabSz="950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20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451" y="192528"/>
            <a:ext cx="859353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594488" y="879603"/>
            <a:ext cx="2112818" cy="306339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489" y="4129685"/>
            <a:ext cx="1992458" cy="16812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489" y="5546520"/>
            <a:ext cx="1992458" cy="1939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489" y="6301125"/>
            <a:ext cx="1992458" cy="529111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07307" y="513232"/>
            <a:ext cx="1773685" cy="35190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699605" y="6099336"/>
            <a:ext cx="1895294" cy="746466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721100" y="496051"/>
            <a:ext cx="1553268" cy="73519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21101" y="1964658"/>
            <a:ext cx="1553268" cy="34657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721101" y="3029297"/>
            <a:ext cx="1542536" cy="185922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745415" y="5392208"/>
            <a:ext cx="1493790" cy="16423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733694" y="5927791"/>
            <a:ext cx="1505512" cy="3381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0345355" y="4866081"/>
            <a:ext cx="1708281" cy="15949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45355" y="5750434"/>
            <a:ext cx="1708281" cy="368308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99605" y="5388099"/>
            <a:ext cx="1895294" cy="514985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4" y="295730"/>
            <a:ext cx="3809457" cy="917444"/>
          </a:xfrm>
        </p:spPr>
        <p:txBody>
          <a:bodyPr/>
          <a:lstStyle/>
          <a:p>
            <a: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</a:t>
            </a:r>
            <a:b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81972" y="12677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Over 165 built-in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262989" y="4073444"/>
            <a:ext cx="4254660" cy="817477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</p:txBody>
      </p:sp>
    </p:spTree>
    <p:extLst>
      <p:ext uri="{BB962C8B-B14F-4D97-AF65-F5344CB8AC3E}">
        <p14:creationId xmlns:p14="http://schemas.microsoft.com/office/powerpoint/2010/main" val="1465953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Coffee!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638797" cy="206825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>
                <a:latin typeface="+mn-lt"/>
                <a:sym typeface="Wingdings" pitchFamily="2" charset="2"/>
              </a:rPr>
              <a:t>:00 AM</a:t>
            </a:r>
            <a:br>
              <a:rPr lang="en-US" sz="4800" dirty="0"/>
            </a:br>
            <a:r>
              <a:rPr lang="en-US" sz="4400" dirty="0"/>
              <a:t>with deploying the scenario components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23E5-7049-F843-B657-5465FC78D2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58207" y="745185"/>
            <a:ext cx="8463376" cy="63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2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8457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Preparing and 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23842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200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3965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A customer submits spoken feedback on your website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Cognitive Speech APIs convert speech to text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Feedback is submitted to the system and stored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Perform a sentiment analysis on the feedback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Retrieve the customer details via your backend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If feedback was negative, generate a discount coupon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Send the coupon via email</a:t>
            </a:r>
          </a:p>
        </p:txBody>
      </p:sp>
    </p:spTree>
    <p:extLst>
      <p:ext uri="{BB962C8B-B14F-4D97-AF65-F5344CB8AC3E}">
        <p14:creationId xmlns:p14="http://schemas.microsoft.com/office/powerpoint/2010/main" val="18936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Pre-requisites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07579"/>
          </a:xfrm>
        </p:spPr>
        <p:txBody>
          <a:bodyPr/>
          <a:lstStyle/>
          <a:p>
            <a:pPr lvl="1"/>
            <a:r>
              <a:rPr lang="en-US" sz="3600" dirty="0">
                <a:latin typeface="+mj-lt"/>
              </a:rPr>
              <a:t>Download the lab guide (if you want)</a:t>
            </a:r>
            <a:br>
              <a:rPr lang="en-US" dirty="0"/>
            </a:b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</a:b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Resource Group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mea-app-workshop</a:t>
            </a:r>
            <a:r>
              <a:rPr lang="en-US" dirty="0">
                <a:ea typeface="Consolas" charset="0"/>
                <a:cs typeface="Consolas" charset="0"/>
              </a:rPr>
              <a:t>. You will deploy all resources into that group.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Fork the following </a:t>
            </a:r>
            <a:r>
              <a:rPr lang="en-US" dirty="0" err="1"/>
              <a:t>Github</a:t>
            </a:r>
            <a:r>
              <a:rPr lang="en-US" dirty="0"/>
              <a:t> repos to your account: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endParaRPr lang="en-US" dirty="0"/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19DFE-E6E7-E945-B142-D6C31D6BB74D}"/>
              </a:ext>
            </a:extLst>
          </p:cNvPr>
          <p:cNvSpPr txBox="1"/>
          <p:nvPr/>
        </p:nvSpPr>
        <p:spPr>
          <a:xfrm>
            <a:off x="7285037" y="295274"/>
            <a:ext cx="384727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WiFi</a:t>
            </a: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Code: VQP2YV</a:t>
            </a:r>
          </a:p>
        </p:txBody>
      </p:sp>
    </p:spTree>
    <p:extLst>
      <p:ext uri="{BB962C8B-B14F-4D97-AF65-F5344CB8AC3E}">
        <p14:creationId xmlns:p14="http://schemas.microsoft.com/office/powerpoint/2010/main" val="2171730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837237" y="2354262"/>
            <a:ext cx="7620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580437" y="906462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18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API Management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00657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apim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Developer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30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</p:txBody>
      </p:sp>
    </p:spTree>
    <p:extLst>
      <p:ext uri="{BB962C8B-B14F-4D97-AF65-F5344CB8AC3E}">
        <p14:creationId xmlns:p14="http://schemas.microsoft.com/office/powerpoint/2010/main" val="6294690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1" y="0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81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MongoDB API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5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When the provisioning is done, go back to get the MongoDB connection string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192859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5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151437" y="3040062"/>
            <a:ext cx="51054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97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3. Create Bing Speech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7860920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96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7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027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4. Create Text Analytics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8689702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269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056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5. Create Azure Database for MySQL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260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azureuser</a:t>
            </a:r>
            <a:r>
              <a:rPr lang="en-US" dirty="0"/>
              <a:t> as the admin login 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a password and write it down, as you’ll need it later.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Switch to the Basic tier and create. 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server name and full admin username.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u="sng" dirty="0"/>
              <a:t>Disable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Enforce SSL Connection </a:t>
            </a:r>
            <a:r>
              <a:rPr lang="en-US" dirty="0"/>
              <a:t>and create a firewall rule starting with </a:t>
            </a:r>
            <a:r>
              <a:rPr lang="en-US" dirty="0">
                <a:latin typeface="+mn-lt"/>
              </a:rPr>
              <a:t>0.0.0.0</a:t>
            </a:r>
            <a:r>
              <a:rPr lang="en-US" dirty="0"/>
              <a:t> to </a:t>
            </a:r>
            <a:r>
              <a:rPr lang="en-US" dirty="0">
                <a:latin typeface="+mn-lt"/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11601625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07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742237" y="1439862"/>
            <a:ext cx="2667000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500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379" y="-7938"/>
            <a:ext cx="9309714" cy="6649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999037" y="1897062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3421" y="3164558"/>
            <a:ext cx="5395815" cy="7137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791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6. Create Storage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6166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Pick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General Purpose </a:t>
            </a:r>
            <a:r>
              <a:rPr lang="en-US" dirty="0"/>
              <a:t>as the account kind.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it in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storage account name and key.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Optionally, activate Azure CDN for the storage account with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feedbackcdn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as the CDN endpoint name and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Standard Akamai </a:t>
            </a:r>
            <a:r>
              <a:rPr lang="en-US" dirty="0"/>
              <a:t>as the tier.</a:t>
            </a:r>
          </a:p>
        </p:txBody>
      </p:sp>
    </p:spTree>
    <p:extLst>
      <p:ext uri="{BB962C8B-B14F-4D97-AF65-F5344CB8AC3E}">
        <p14:creationId xmlns:p14="http://schemas.microsoft.com/office/powerpoint/2010/main" val="3107909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322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27637" y="1820862"/>
            <a:ext cx="5181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7637" y="2582862"/>
            <a:ext cx="2895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23237" y="2582862"/>
            <a:ext cx="1981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24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0FD5-98B7-D24A-91B0-2BFFC27D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4B54B-972B-4D47-B722-12C655C6E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192462"/>
            <a:ext cx="11506199" cy="1957459"/>
          </a:xfrm>
        </p:spPr>
        <p:txBody>
          <a:bodyPr/>
          <a:lstStyle/>
          <a:p>
            <a:r>
              <a:rPr lang="en-US" sz="4000" dirty="0"/>
              <a:t>Customer Feedback System</a:t>
            </a:r>
          </a:p>
          <a:p>
            <a:r>
              <a:rPr lang="en-US" sz="4000" dirty="0">
                <a:solidFill>
                  <a:schemeClr val="tx1"/>
                </a:solidFill>
                <a:hlinkClick r:id="rId2"/>
              </a:rPr>
              <a:t>https://asabbourfeedbackweb.azurewebsites.net</a:t>
            </a:r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  <a:hlinkClick r:id="rId3"/>
              </a:rPr>
              <a:t>http://asabbourfeedbackapi.azurewebsites.net</a:t>
            </a:r>
            <a:r>
              <a:rPr lang="en-US" sz="40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90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41590" y="4255292"/>
            <a:ext cx="2119647" cy="3849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41589" y="4640261"/>
            <a:ext cx="2119647" cy="533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242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7.1 Create Web App for Feedback API running PHP on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Linux</a:t>
            </a:r>
            <a:r>
              <a:rPr lang="en-US" dirty="0"/>
              <a:t> as the OS.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PHP 7.0 </a:t>
            </a:r>
            <a:r>
              <a:rPr lang="en-US" dirty="0"/>
              <a:t>as the Runtime Stack.</a:t>
            </a:r>
          </a:p>
        </p:txBody>
      </p:sp>
    </p:spTree>
    <p:extLst>
      <p:ext uri="{BB962C8B-B14F-4D97-AF65-F5344CB8AC3E}">
        <p14:creationId xmlns:p14="http://schemas.microsoft.com/office/powerpoint/2010/main" val="12911017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98000" y="-1"/>
            <a:ext cx="9240473" cy="6994525"/>
            <a:chOff x="1598000" y="-1"/>
            <a:chExt cx="9240473" cy="6994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000" y="-1"/>
              <a:ext cx="9240473" cy="69945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56390" y="449262"/>
              <a:ext cx="8527311" cy="1524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3475037" y="25828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75037" y="3344862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02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7.2 Configure Feedback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42917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MYSQL_SERVER</a:t>
            </a:r>
            <a:r>
              <a:rPr lang="en-US" dirty="0"/>
              <a:t>: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mysql.mysql.database.azure.com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MYSQL_USER: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azureuser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MYSQL_PASSWORD: the password you specified earlier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http://[alias]feedbackapi.azurewebsites.net/init</a:t>
            </a:r>
            <a:r>
              <a:rPr lang="en-US" sz="3200" dirty="0"/>
              <a:t> </a:t>
            </a:r>
            <a:br>
              <a:rPr lang="en-US" sz="4000" dirty="0"/>
            </a:br>
            <a:r>
              <a:rPr lang="en-US" dirty="0"/>
              <a:t>you should see some customers already if things are configured properly.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Add your name and email</a:t>
            </a:r>
          </a:p>
        </p:txBody>
      </p:sp>
    </p:spTree>
    <p:extLst>
      <p:ext uri="{BB962C8B-B14F-4D97-AF65-F5344CB8AC3E}">
        <p14:creationId xmlns:p14="http://schemas.microsoft.com/office/powerpoint/2010/main" val="50351326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60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573462"/>
            <a:ext cx="5105400" cy="1295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24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31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8.1 Create Web App for new Feedback website running .NET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feedbackweb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Windows </a:t>
            </a:r>
            <a:r>
              <a:rPr lang="en-US" dirty="0"/>
              <a:t>as the OS.</a:t>
            </a:r>
          </a:p>
        </p:txBody>
      </p:sp>
    </p:spTree>
    <p:extLst>
      <p:ext uri="{BB962C8B-B14F-4D97-AF65-F5344CB8AC3E}">
        <p14:creationId xmlns:p14="http://schemas.microsoft.com/office/powerpoint/2010/main" val="123294146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512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8.2 Configure the new .NET Feedback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51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MONGO_URL</a:t>
            </a:r>
            <a:r>
              <a:rPr lang="en-US" dirty="0"/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connection string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SPEECH_KEY: speech API key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STORAGEACCOUNT_NAME: storage account name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STORAGEACCOUNT_KEY: storage account key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http://[alias]feedbackweb.azurewebsites.net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dirty="0"/>
              <a:t>you should see a form to collect feedback</a:t>
            </a:r>
          </a:p>
        </p:txBody>
      </p:sp>
    </p:spTree>
    <p:extLst>
      <p:ext uri="{BB962C8B-B14F-4D97-AF65-F5344CB8AC3E}">
        <p14:creationId xmlns:p14="http://schemas.microsoft.com/office/powerpoint/2010/main" val="101634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App Service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78431" y="2226803"/>
            <a:ext cx="2547635" cy="2536025"/>
            <a:chOff x="827088" y="-3463925"/>
            <a:chExt cx="3833812" cy="38163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5969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795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954462"/>
            <a:ext cx="5105400" cy="1905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176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098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1" y="-1"/>
            <a:ext cx="10365291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46437" y="3040062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04037" y="2354262"/>
            <a:ext cx="4191000" cy="1143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522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4" y="0"/>
            <a:ext cx="10365292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08637" y="1668462"/>
            <a:ext cx="525780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5540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9.1 Create Function App to generate coupons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Consumption Plan </a:t>
            </a:r>
            <a:r>
              <a:rPr lang="en-US" dirty="0"/>
              <a:t>as the hosting plan.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storage account.</a:t>
            </a:r>
          </a:p>
        </p:txBody>
      </p:sp>
    </p:spTree>
    <p:extLst>
      <p:ext uri="{BB962C8B-B14F-4D97-AF65-F5344CB8AC3E}">
        <p14:creationId xmlns:p14="http://schemas.microsoft.com/office/powerpoint/2010/main" val="68808746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905000" cy="1371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988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 Configure the Function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293490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BlobStorageConnection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blob storage connection string in the form of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DefaultEndpointsProtocol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https;AccountName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name];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AccountKey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key]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65440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218236" y="830262"/>
            <a:ext cx="1447801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51438" y="2963861"/>
            <a:ext cx="990600" cy="4572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2281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564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0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61355D-B3E8-463A-9948-464AA71C8F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Azure App 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17319" y="4788766"/>
            <a:ext cx="1804480" cy="1005671"/>
            <a:chOff x="2316767" y="4661692"/>
            <a:chExt cx="1804736" cy="1005813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16767" y="5379331"/>
              <a:ext cx="1804736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56800" y="4782619"/>
            <a:ext cx="1554339" cy="1209446"/>
            <a:chOff x="4456552" y="4655544"/>
            <a:chExt cx="1554559" cy="12096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6552" y="5379331"/>
              <a:ext cx="1554559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Reduced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37592" y="4722102"/>
            <a:ext cx="1121086" cy="1269964"/>
            <a:chOff x="6637652" y="4595017"/>
            <a:chExt cx="1121245" cy="1270144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37652" y="5379331"/>
              <a:ext cx="1121245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Backup and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23754" y="4817339"/>
            <a:ext cx="1073674" cy="1174727"/>
            <a:chOff x="8675985" y="4690267"/>
            <a:chExt cx="1073827" cy="1174894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75985" y="5379331"/>
              <a:ext cx="107382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Testing in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2428" y="4776861"/>
            <a:ext cx="1171768" cy="1215202"/>
            <a:chOff x="10593050" y="4649786"/>
            <a:chExt cx="1171934" cy="1215375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3050" y="5379330"/>
              <a:ext cx="1171934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App gallery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4400" y="2797269"/>
            <a:ext cx="1505291" cy="1312994"/>
            <a:chOff x="503589" y="2669912"/>
            <a:chExt cx="1505504" cy="1313180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589" y="3497262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541" y="2883696"/>
            <a:ext cx="1454039" cy="1026997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8082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01728" y="2805601"/>
            <a:ext cx="2031734" cy="1304659"/>
            <a:chOff x="8253898" y="2678247"/>
            <a:chExt cx="2032022" cy="1304845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53898" y="3497262"/>
              <a:ext cx="203202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.NET, Java, PHP, Node,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Ruby, and Python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02241" y="2818698"/>
            <a:ext cx="1152149" cy="1291565"/>
            <a:chOff x="13749942" y="2818600"/>
            <a:chExt cx="1152312" cy="1291748"/>
          </a:xfrm>
        </p:grpSpPr>
        <p:grpSp>
          <p:nvGrpSpPr>
            <p:cNvPr id="65" name="Group 64">
              <a:extLst/>
            </p:cNvPr>
            <p:cNvGrpSpPr>
              <a:grpSpLocks noChangeAspect="1"/>
            </p:cNvGrpSpPr>
            <p:nvPr/>
          </p:nvGrpSpPr>
          <p:grpSpPr>
            <a:xfrm>
              <a:off x="14045358" y="2818600"/>
              <a:ext cx="561480" cy="676656"/>
              <a:chOff x="5480050" y="2681288"/>
              <a:chExt cx="1238250" cy="1492251"/>
            </a:xfrm>
            <a:solidFill>
              <a:srgbClr val="FFFFFF"/>
            </a:solidFill>
          </p:grpSpPr>
          <p:sp>
            <p:nvSpPr>
              <p:cNvPr id="66" name="Freeform 3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7" name="Rectangle 6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8" name="Rectangle 6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9" name="Rectangle 6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0" name="Rectangle 7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1" name="Rectangle 80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2" name="Rectangle 8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3" name="Rectangle 8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4" name="Rectangle 8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6" name="Rectangle 85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7" name="Rectangle 8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8" name="Rectangle 8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9" name="Rectangle 8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0" name="Rectangle 8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1" name="Rectangle 3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2" name="Rectangle 3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3" name="Rectangle 3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4" name="Rectangle 34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5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6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3749942" y="3624518"/>
              <a:ext cx="115231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Staging and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deployment</a:t>
              </a:r>
            </a:p>
          </p:txBody>
        </p:sp>
      </p:grpSp>
      <p:grpSp>
        <p:nvGrpSpPr>
          <p:cNvPr id="100" name="Group 99">
            <a:extLst/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01" name="TextBox 100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102" name="Group 53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3" name="Line 539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4" name="Line 540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5" name="Line 541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6" name="Line 542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8" name="Line 543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9" name="Line 544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1" name="Line 545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2" name="Line 546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4" name="Oval 54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5" name="Freeform 548">
                <a:extLst/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7" name="Freeform 549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8" name="Freeform 550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20" name="Freeform 551">
                <a:extLst/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1164366" y="309236"/>
            <a:ext cx="980990" cy="976519"/>
            <a:chOff x="8787965" y="2547424"/>
            <a:chExt cx="2752006" cy="27394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FC40EB-D3DA-4D92-B716-74996A18F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7965" y="2547424"/>
              <a:ext cx="2752006" cy="2739464"/>
              <a:chOff x="827088" y="-3463925"/>
              <a:chExt cx="3833812" cy="3816350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14E61F53-F055-44A9-AC56-21EA18DDF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5B7BCA8A-CA52-4DBA-B04D-D7185E74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9F90C9E-5A43-4F92-A108-61D4CB05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B3FAD72-A5B7-4509-8142-96B234311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B2E61D7E-F677-496B-BD2F-2F0EB931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4E392385-BCDB-4E48-A325-944C467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8A16A029-82C6-49A3-BCA0-208695577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10647AF0-C0CC-4A45-8A5F-B71B7A74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2114" y="3356441"/>
              <a:ext cx="975360" cy="11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8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7.17204E-7 L 2.20066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6791E-6 4.97049E-6 L 2.06791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109E-6 1.54335E-7 L -2.22109E-6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785E-6 4.12165E-6 L -2.5785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4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13335" y="5402262"/>
            <a:ext cx="544830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6022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Importing Feedback API into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2764192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10.1 Import Feedback API using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368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Import using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Point towards </a:t>
            </a:r>
            <a:r>
              <a:rPr lang="en-US" dirty="0">
                <a:hlinkClick r:id="rId2"/>
              </a:rPr>
              <a:t>https://[alias]feedbackapi.azurewebsites.net/swagger.json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Give the API a suffix, 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crm</a:t>
            </a:r>
            <a:endParaRPr lang="en-US" dirty="0">
              <a:latin typeface="Segoe UI" charset="0"/>
              <a:ea typeface="Segoe UI" charset="0"/>
              <a:cs typeface="Segoe UI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>
                <a:ea typeface="Segoe UI" charset="0"/>
                <a:cs typeface="Segoe UI" charset="0"/>
              </a:rPr>
              <a:t>Wait for a few seconds, the interface should populate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API in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product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imported, change the Web Service URL to </a:t>
            </a:r>
            <a:r>
              <a:rPr lang="en-US" dirty="0">
                <a:hlinkClick r:id="rId2"/>
              </a:rPr>
              <a:t>https://[alias]feedbackapi.azurewebsites.net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Test the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96617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94038" y="1592262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1147" y="1743650"/>
            <a:ext cx="1256289" cy="12964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813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237037" y="1820862"/>
            <a:ext cx="40386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37037" y="3306761"/>
            <a:ext cx="5257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7637" y="4022725"/>
            <a:ext cx="762000" cy="2365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319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70437" y="2963862"/>
            <a:ext cx="4800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99037" y="1439862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139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6237" y="1439862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9937" y="2271896"/>
            <a:ext cx="14097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5837" y="6088062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0455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989637" y="1973262"/>
            <a:ext cx="4724400" cy="411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213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10.2 Obtain the subscription key for </a:t>
            </a:r>
            <a:r>
              <a:rPr lang="en-US" sz="4000"/>
              <a:t>Unlimited product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Go to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Developer Portal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Click on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Administrator -&gt; Profile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Copy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Primary key </a:t>
            </a:r>
            <a:r>
              <a:rPr lang="en-US" dirty="0"/>
              <a:t>of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subscription and keep it aside, you’ll use it in the subsequent steps.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  <a:p>
            <a:pPr marL="742950" indent="-742950">
              <a:buFont typeface="Arial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704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1" y="2153036"/>
            <a:ext cx="2356828" cy="2356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916" y="2140337"/>
            <a:ext cx="2356828" cy="23568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122" y="2140337"/>
            <a:ext cx="2356828" cy="23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738559"/>
          </a:xfrm>
        </p:spPr>
        <p:txBody>
          <a:bodyPr/>
          <a:lstStyle/>
          <a:p>
            <a:r>
              <a:rPr lang="en-US" dirty="0"/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622" y="4737814"/>
            <a:ext cx="3824315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(MULTI-TENANT)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16" y="4768982"/>
            <a:ext cx="3633408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(ISOLATED)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Run your apps in virtual network at high scale. Manage all of the resources behind your public endpoint creating an isolated environment specifically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1122" y="4737814"/>
            <a:ext cx="3349873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Leverage cloud innovations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in on-premises infrastructure. 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 Service on Azure Stack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brings the power of Azure App Service to your own data centers.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0562772" y="3841408"/>
            <a:ext cx="1101700" cy="922751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3472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32237" y="1058862"/>
            <a:ext cx="838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121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94837" y="1211262"/>
            <a:ext cx="1066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71037" y="174466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0191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75037" y="4411662"/>
            <a:ext cx="1981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99882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Lunch!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486399" cy="267765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2:30 PM</a:t>
            </a:r>
            <a:br>
              <a:rPr lang="en-US" sz="4800" dirty="0"/>
            </a:br>
            <a:r>
              <a:rPr lang="en-US" sz="4400" dirty="0"/>
              <a:t>with the the integration workflow using</a:t>
            </a:r>
            <a:br>
              <a:rPr lang="en-US" sz="4400" dirty="0"/>
            </a:br>
            <a:r>
              <a:rPr lang="en-US" sz="4400" dirty="0"/>
              <a:t>Logic Apps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2A433-5BEE-574D-92E5-7DED4AB2C5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colorTemperature colorTemp="4058"/>
                    </a14:imgEffect>
                    <a14:imgEffect>
                      <a14:saturation sat="21800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42907" y="422632"/>
            <a:ext cx="7693976" cy="57704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8CAF5-6FB5-EF49-BD96-C1C5A8A6CD70}"/>
              </a:ext>
            </a:extLst>
          </p:cNvPr>
          <p:cNvSpPr/>
          <p:nvPr/>
        </p:nvSpPr>
        <p:spPr>
          <a:xfrm>
            <a:off x="1733547" y="6469062"/>
            <a:ext cx="498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(* I don’t think we’re having Sushi for lunch)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2A3EB-2BDB-3346-A083-9139C80CC3DF}"/>
              </a:ext>
            </a:extLst>
          </p:cNvPr>
          <p:cNvSpPr/>
          <p:nvPr/>
        </p:nvSpPr>
        <p:spPr>
          <a:xfrm>
            <a:off x="11401808" y="-242729"/>
            <a:ext cx="9124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256348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4086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Integrating the solution using Logic Apps</a:t>
            </a:r>
          </a:p>
        </p:txBody>
      </p:sp>
    </p:spTree>
    <p:extLst>
      <p:ext uri="{BB962C8B-B14F-4D97-AF65-F5344CB8AC3E}">
        <p14:creationId xmlns:p14="http://schemas.microsoft.com/office/powerpoint/2010/main" val="2009015908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Full Logic App diagram</a:t>
            </a:r>
            <a:b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You’ll build it step by step</a:t>
            </a:r>
            <a:endParaRPr i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799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Create Logic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feedbacklogic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</p:txBody>
      </p:sp>
    </p:spTree>
    <p:extLst>
      <p:ext uri="{BB962C8B-B14F-4D97-AF65-F5344CB8AC3E}">
        <p14:creationId xmlns:p14="http://schemas.microsoft.com/office/powerpoint/2010/main" val="446270047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1058862"/>
            <a:ext cx="1981200" cy="2667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084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Create the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Open the Logic Apps Designer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Start from a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Blank Logic App </a:t>
            </a:r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665263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51623932-34EC-4DF2-95A3-61774F27F218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, lime, gol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7B85CFD7-3FA9-4FB2-9931-05103B613D6F}"/>
    </a:ext>
  </a:extLst>
</a:theme>
</file>

<file path=ppt/theme/theme4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843EB6D5A4045BB33F4B2A419A766" ma:contentTypeVersion="2" ma:contentTypeDescription="Create a new document." ma:contentTypeScope="" ma:versionID="d08cdc41d775bdacaca90b5155985767">
  <xsd:schema xmlns:xsd="http://www.w3.org/2001/XMLSchema" xmlns:xs="http://www.w3.org/2001/XMLSchema" xmlns:p="http://schemas.microsoft.com/office/2006/metadata/properties" xmlns:ns2="32814a47-7dfb-4970-90f7-b06d7f743e32" targetNamespace="http://schemas.microsoft.com/office/2006/metadata/properties" ma:root="true" ma:fieldsID="65538c6c69509f6bf381027053eda232" ns2:_="">
    <xsd:import namespace="32814a47-7dfb-4970-90f7-b06d7f743e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4a47-7dfb-4970-90f7-b06d7f743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30a2e83-186a-4a0f-ab27-bee8a8096a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DD98C-F685-4AD4-BAA1-0E7D17685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814a47-7dfb-4970-90f7-b06d7f743e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26226</TotalTime>
  <Words>3400</Words>
  <Application>Microsoft Macintosh PowerPoint</Application>
  <PresentationFormat>Custom</PresentationFormat>
  <Paragraphs>778</Paragraphs>
  <Slides>113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30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LIGHT GRAY TEMPLATE</vt:lpstr>
      <vt:lpstr>DARK GRAY TEMPLATE</vt:lpstr>
      <vt:lpstr>1_WHITE TEMPLATE</vt:lpstr>
      <vt:lpstr>1_5-30721_Build_2016_Template_Light</vt:lpstr>
      <vt:lpstr>think-cell Slide</vt:lpstr>
      <vt:lpstr>Leveraging Azure PaaS and Serverless to deliver business innovation</vt:lpstr>
      <vt:lpstr>Agenda</vt:lpstr>
      <vt:lpstr>Learning objectives</vt:lpstr>
      <vt:lpstr>Scenario overview</vt:lpstr>
      <vt:lpstr>Solution diagram</vt:lpstr>
      <vt:lpstr>Demo</vt:lpstr>
      <vt:lpstr>Azure App Service</vt:lpstr>
      <vt:lpstr>       Azure App Service</vt:lpstr>
      <vt:lpstr>App Service</vt:lpstr>
      <vt:lpstr>450K active customers | 1.2M apps &amp; sites hosted |&gt;13B requests per day</vt:lpstr>
      <vt:lpstr>Recent App Service announcements</vt:lpstr>
      <vt:lpstr>Web App comes to Linux in two forms </vt:lpstr>
      <vt:lpstr>       Web app for containers</vt:lpstr>
      <vt:lpstr>PowerPoint Presentation</vt:lpstr>
      <vt:lpstr>PowerPoint Presentation</vt:lpstr>
      <vt:lpstr>       App Service Isolated</vt:lpstr>
      <vt:lpstr>Azure API Management</vt:lpstr>
      <vt:lpstr>What’s in common?</vt:lpstr>
      <vt:lpstr>Strategic value of APIs</vt:lpstr>
      <vt:lpstr>API Management - a hub for enterprise APIs</vt:lpstr>
      <vt:lpstr>PowerPoint Presentation</vt:lpstr>
      <vt:lpstr>Recent API Management announcements</vt:lpstr>
      <vt:lpstr>Azure Functions</vt:lpstr>
      <vt:lpstr>What is Serverless? </vt:lpstr>
      <vt:lpstr>Benefits of Serverless </vt:lpstr>
      <vt:lpstr>Serverless application platform components</vt:lpstr>
      <vt:lpstr>Private Cloud and Edge</vt:lpstr>
      <vt:lpstr>Use bindings in your code</vt:lpstr>
      <vt:lpstr>Triggers and Bindings</vt:lpstr>
      <vt:lpstr>Developer productivity – new bindings</vt:lpstr>
      <vt:lpstr>Azure Logic Apps</vt:lpstr>
      <vt:lpstr>Logic Apps Workflow Designer</vt:lpstr>
      <vt:lpstr>PowerPoint Presentation</vt:lpstr>
      <vt:lpstr>PowerPoint Presentation</vt:lpstr>
      <vt:lpstr>Logic Apps </vt:lpstr>
      <vt:lpstr>Coffee!</vt:lpstr>
      <vt:lpstr>Agenda</vt:lpstr>
      <vt:lpstr>Preparing and deploying the solution</vt:lpstr>
      <vt:lpstr>Solution diagram</vt:lpstr>
      <vt:lpstr>0. Pre-requisites</vt:lpstr>
      <vt:lpstr>PowerPoint Presentation</vt:lpstr>
      <vt:lpstr>1. Create API Management Gateway</vt:lpstr>
      <vt:lpstr>PowerPoint Presentation</vt:lpstr>
      <vt:lpstr>2. Create CosmosDB</vt:lpstr>
      <vt:lpstr>PowerPoint Presentation</vt:lpstr>
      <vt:lpstr>PowerPoint Presentation</vt:lpstr>
      <vt:lpstr>3. Create Bing Speech API from Cognitive Services</vt:lpstr>
      <vt:lpstr>PowerPoint Presentation</vt:lpstr>
      <vt:lpstr>PowerPoint Presentation</vt:lpstr>
      <vt:lpstr>4. Create Text Analytics API from Cognitive Services</vt:lpstr>
      <vt:lpstr>PowerPoint Presentation</vt:lpstr>
      <vt:lpstr>PowerPoint Presentation</vt:lpstr>
      <vt:lpstr>5. Create Azure Database for MySQL</vt:lpstr>
      <vt:lpstr>PowerPoint Presentation</vt:lpstr>
      <vt:lpstr>PowerPoint Presentation</vt:lpstr>
      <vt:lpstr>PowerPoint Presentation</vt:lpstr>
      <vt:lpstr>6. Create Storage Account</vt:lpstr>
      <vt:lpstr>PowerPoint Presentation</vt:lpstr>
      <vt:lpstr>PowerPoint Presentation</vt:lpstr>
      <vt:lpstr>PowerPoint Presentation</vt:lpstr>
      <vt:lpstr>7.1 Create Web App for Feedback API running PHP on Linux</vt:lpstr>
      <vt:lpstr>PowerPoint Presentation</vt:lpstr>
      <vt:lpstr>7.2 Configure Feedback API</vt:lpstr>
      <vt:lpstr>PowerPoint Presentation</vt:lpstr>
      <vt:lpstr>PowerPoint Presentation</vt:lpstr>
      <vt:lpstr>PowerPoint Presentation</vt:lpstr>
      <vt:lpstr>8.1 Create Web App for new Feedback website running .NET on Windows</vt:lpstr>
      <vt:lpstr>PowerPoint Presentation</vt:lpstr>
      <vt:lpstr>8.2 Configure the new .NET Feedback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 Create Function App to generate coupons</vt:lpstr>
      <vt:lpstr>PowerPoint Presentation</vt:lpstr>
      <vt:lpstr>9.2 Configure the Function App</vt:lpstr>
      <vt:lpstr>PowerPoint Presentation</vt:lpstr>
      <vt:lpstr>PowerPoint Presentation</vt:lpstr>
      <vt:lpstr>PowerPoint Presentation</vt:lpstr>
      <vt:lpstr>PowerPoint Presentation</vt:lpstr>
      <vt:lpstr>Importing Feedback API into API Management</vt:lpstr>
      <vt:lpstr>10.1 Import Feedback API using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Obtain the subscription key for Unlimited product</vt:lpstr>
      <vt:lpstr>PowerPoint Presentation</vt:lpstr>
      <vt:lpstr>PowerPoint Presentation</vt:lpstr>
      <vt:lpstr>PowerPoint Presentation</vt:lpstr>
      <vt:lpstr>Lunch!</vt:lpstr>
      <vt:lpstr>Agenda</vt:lpstr>
      <vt:lpstr>Integrating the solution using Logic Apps</vt:lpstr>
      <vt:lpstr>PowerPoint Presentation</vt:lpstr>
      <vt:lpstr>11. Create Logic App</vt:lpstr>
      <vt:lpstr>PowerPoint Presentation</vt:lpstr>
      <vt:lpstr>12.1 Create the workflow</vt:lpstr>
      <vt:lpstr>PowerPoint Presentation</vt:lpstr>
      <vt:lpstr>12.2 Add queue trigger</vt:lpstr>
      <vt:lpstr>12.2 Add Text Analytics action</vt:lpstr>
      <vt:lpstr>12.3 Add condition, when the sentiment is negative</vt:lpstr>
      <vt:lpstr>12.4 Add API Management action</vt:lpstr>
      <vt:lpstr>12.5 Add Generate Coupon Azure Function action</vt:lpstr>
      <vt:lpstr>12.6 Add Email action</vt:lpstr>
      <vt:lpstr>12.7 Delete the message from the queue</vt:lpstr>
      <vt:lpstr>PowerPoint Presentation</vt:lpstr>
      <vt:lpstr>Testing the solution</vt:lpstr>
      <vt:lpstr>PowerPoint Presentation</vt:lpstr>
      <vt:lpstr>Closing - 3 questions to you!</vt:lpstr>
      <vt:lpstr>Resources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Labs</dc:title>
  <dc:subject>&lt;Speech title here&gt;</dc:subject>
  <dc:creator>Ahmed Sabbour</dc:creator>
  <cp:keywords/>
  <dc:description>Template: _x000d_
Formatting: _x000d_
Audience Type:</dc:description>
  <cp:lastModifiedBy>Ahmed Sabbour</cp:lastModifiedBy>
  <cp:revision>209</cp:revision>
  <dcterms:created xsi:type="dcterms:W3CDTF">2017-07-30T07:40:57Z</dcterms:created>
  <dcterms:modified xsi:type="dcterms:W3CDTF">2017-10-29T07:36:35Z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